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2" r:id="rId1"/>
  </p:sldMasterIdLst>
  <p:notesMasterIdLst>
    <p:notesMasterId r:id="rId22"/>
  </p:notesMasterIdLst>
  <p:handoutMasterIdLst>
    <p:handoutMasterId r:id="rId23"/>
  </p:handoutMasterIdLst>
  <p:sldIdLst>
    <p:sldId id="348" r:id="rId2"/>
    <p:sldId id="349" r:id="rId3"/>
    <p:sldId id="351" r:id="rId4"/>
    <p:sldId id="350" r:id="rId5"/>
    <p:sldId id="353" r:id="rId6"/>
    <p:sldId id="352" r:id="rId7"/>
    <p:sldId id="354" r:id="rId8"/>
    <p:sldId id="355" r:id="rId9"/>
    <p:sldId id="356" r:id="rId10"/>
    <p:sldId id="357" r:id="rId11"/>
    <p:sldId id="358" r:id="rId12"/>
    <p:sldId id="359" r:id="rId13"/>
    <p:sldId id="360" r:id="rId14"/>
    <p:sldId id="361" r:id="rId15"/>
    <p:sldId id="362" r:id="rId16"/>
    <p:sldId id="363" r:id="rId17"/>
    <p:sldId id="364" r:id="rId18"/>
    <p:sldId id="365" r:id="rId19"/>
    <p:sldId id="366" r:id="rId20"/>
    <p:sldId id="368" r:id="rId21"/>
  </p:sldIdLst>
  <p:sldSz cx="9144000" cy="5143500" type="screen16x9"/>
  <p:notesSz cx="9144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600">
          <p15:clr>
            <a:srgbClr val="A4A3A4"/>
          </p15:clr>
        </p15:guide>
        <p15:guide id="4" pos="5184">
          <p15:clr>
            <a:srgbClr val="A4A3A4"/>
          </p15:clr>
        </p15:guide>
        <p15:guide id="5" orient="horz" pos="1044">
          <p15:clr>
            <a:srgbClr val="A4A3A4"/>
          </p15:clr>
        </p15:guide>
        <p15:guide id="6" orient="horz" pos="2556">
          <p15:clr>
            <a:srgbClr val="A4A3A4"/>
          </p15:clr>
        </p15:guide>
        <p15:guide id="7" orient="horz" pos="732">
          <p15:clr>
            <a:srgbClr val="A4A3A4"/>
          </p15:clr>
        </p15:guide>
        <p15:guide id="8" orient="horz" pos="348">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x Mether" initials="" lastIdx="2" clrIdx="0"/>
  <p:cmAuthor id="1" name="Austin Rutherford" initials="" lastIdx="2" clrIdx="1"/>
  <p:cmAuthor id="2" name="Kurt Haberkamp"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AB40"/>
    <a:srgbClr val="BC7D2C"/>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85"/>
    <p:restoredTop sz="82283"/>
  </p:normalViewPr>
  <p:slideViewPr>
    <p:cSldViewPr snapToGrid="0">
      <p:cViewPr varScale="1">
        <p:scale>
          <a:sx n="109" d="100"/>
          <a:sy n="109" d="100"/>
        </p:scale>
        <p:origin x="504" y="176"/>
      </p:cViewPr>
      <p:guideLst>
        <p:guide orient="horz" pos="1620"/>
        <p:guide pos="2880"/>
        <p:guide pos="600"/>
        <p:guide pos="5184"/>
        <p:guide orient="horz" pos="1044"/>
        <p:guide orient="horz" pos="2556"/>
        <p:guide orient="horz" pos="732"/>
        <p:guide orient="horz" pos="348"/>
      </p:guideLst>
    </p:cSldViewPr>
  </p:slideViewPr>
  <p:notesTextViewPr>
    <p:cViewPr>
      <p:scale>
        <a:sx n="1" d="1"/>
        <a:sy n="1" d="1"/>
      </p:scale>
      <p:origin x="0" y="0"/>
    </p:cViewPr>
  </p:notesTextViewPr>
  <p:notesViewPr>
    <p:cSldViewPr snapToGrid="0">
      <p:cViewPr varScale="1">
        <p:scale>
          <a:sx n="122" d="100"/>
          <a:sy n="122" d="100"/>
        </p:scale>
        <p:origin x="108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40827F8-A3EA-D243-9639-E14D73EC5A92}"/>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245ACE1-B9B5-B94D-BB87-71EBC2963943}"/>
              </a:ext>
            </a:extLst>
          </p:cNvPr>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1E3948D1-E7B9-154B-B06A-9E3ACC3C8C6D}" type="datetimeFigureOut">
              <a:rPr lang="en-US" smtClean="0"/>
              <a:t>9/15/20</a:t>
            </a:fld>
            <a:endParaRPr lang="en-US"/>
          </a:p>
        </p:txBody>
      </p:sp>
      <p:sp>
        <p:nvSpPr>
          <p:cNvPr id="4" name="Footer Placeholder 3">
            <a:extLst>
              <a:ext uri="{FF2B5EF4-FFF2-40B4-BE49-F238E27FC236}">
                <a16:creationId xmlns:a16="http://schemas.microsoft.com/office/drawing/2014/main" id="{2B4519FB-56AE-3641-A32B-6018BB55548C}"/>
              </a:ext>
            </a:extLst>
          </p:cNvPr>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4DEDA7B-2D8E-DF42-B5B7-3B16C185A4F0}"/>
              </a:ext>
            </a:extLst>
          </p:cNvPr>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5ADA50A4-33D9-CE49-8264-62F1BE6D4153}" type="slidenum">
              <a:rPr lang="en-US" smtClean="0"/>
              <a:t>‹#›</a:t>
            </a:fld>
            <a:endParaRPr lang="en-US"/>
          </a:p>
        </p:txBody>
      </p:sp>
    </p:spTree>
    <p:extLst>
      <p:ext uri="{BB962C8B-B14F-4D97-AF65-F5344CB8AC3E}">
        <p14:creationId xmlns:p14="http://schemas.microsoft.com/office/powerpoint/2010/main" val="25363672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i="0" u="none" strike="noStrike" cap="none" dirty="0">
                <a:solidFill>
                  <a:srgbClr val="000000"/>
                </a:solidFill>
                <a:effectLst/>
                <a:latin typeface="Arial"/>
                <a:ea typeface="Arial"/>
                <a:cs typeface="Arial"/>
                <a:sym typeface="Arial"/>
              </a:rPr>
              <a:t>Scale-out solutions —</a:t>
            </a:r>
            <a:r>
              <a:rPr lang="en-US" sz="1100" b="0" i="0" u="none" strike="noStrike" cap="none" dirty="0">
                <a:solidFill>
                  <a:srgbClr val="000000"/>
                </a:solidFill>
                <a:effectLst/>
                <a:latin typeface="Arial"/>
                <a:ea typeface="Arial"/>
                <a:cs typeface="Arial"/>
                <a:sym typeface="Arial"/>
              </a:rPr>
              <a:t> spreading the load among multiple replicas to improve performance. In this environment, all writes and updates must take place on the primary server. Reads, however, may take place on one or more replicas.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rial"/>
                <a:ea typeface="Arial"/>
                <a:cs typeface="Arial"/>
                <a:sym typeface="Arial"/>
              </a:rPr>
              <a:t>Analytics —</a:t>
            </a:r>
            <a:r>
              <a:rPr lang="en-US" sz="1100" b="0" i="0" u="none" strike="noStrike" cap="none" dirty="0">
                <a:solidFill>
                  <a:srgbClr val="000000"/>
                </a:solidFill>
                <a:effectLst/>
                <a:latin typeface="Arial"/>
                <a:ea typeface="Arial"/>
                <a:cs typeface="Arial"/>
                <a:sym typeface="Arial"/>
              </a:rPr>
              <a:t> live data can be created on the primary, while the analysis of the information can take place on the replica without affecting the performance of the primary.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rial"/>
                <a:ea typeface="Arial"/>
                <a:cs typeface="Arial"/>
                <a:sym typeface="Arial"/>
              </a:rPr>
              <a:t>Long-distance data distribution —</a:t>
            </a:r>
            <a:r>
              <a:rPr lang="en-US" sz="1100" b="0" i="0" u="none" strike="noStrike" cap="none" dirty="0">
                <a:solidFill>
                  <a:srgbClr val="000000"/>
                </a:solidFill>
                <a:effectLst/>
                <a:latin typeface="Arial"/>
                <a:ea typeface="Arial"/>
                <a:cs typeface="Arial"/>
                <a:sym typeface="Arial"/>
              </a:rPr>
              <a:t> if a branch office would like to work with a copy of our main data, we can use replication to create a local copy of the data for their use without requiring permanent access to the primary.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rial"/>
                <a:ea typeface="Arial"/>
                <a:cs typeface="Arial"/>
                <a:sym typeface="Arial"/>
              </a:rPr>
              <a:t>Backups:</a:t>
            </a:r>
            <a:r>
              <a:rPr lang="en-US" sz="1100" b="0" i="0" u="none" strike="noStrike" cap="none" dirty="0">
                <a:solidFill>
                  <a:srgbClr val="000000"/>
                </a:solidFill>
                <a:effectLst/>
                <a:latin typeface="Arial"/>
                <a:ea typeface="Arial"/>
                <a:cs typeface="Arial"/>
                <a:sym typeface="Arial"/>
              </a:rPr>
              <a:t> to use replication as a backup solution, replicate data from the primary to a replica, and then back up the replica.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rial"/>
                <a:ea typeface="Arial"/>
                <a:cs typeface="Arial"/>
                <a:sym typeface="Arial"/>
              </a:rPr>
              <a:t>Failover alleviating:</a:t>
            </a:r>
            <a:r>
              <a:rPr lang="en-US" sz="1100" b="0" i="0" u="none" strike="noStrike" cap="none" dirty="0">
                <a:solidFill>
                  <a:srgbClr val="000000"/>
                </a:solidFill>
                <a:effectLst/>
                <a:latin typeface="Arial"/>
                <a:ea typeface="Arial"/>
                <a:cs typeface="Arial"/>
                <a:sym typeface="Arial"/>
              </a:rPr>
              <a:t> We can set up a master and a slave (or several slaves), and then write a script that monitors the master to check whether it is up. Then instruct our applications and the slaves to change master in case of failure.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517303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90810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When the number of replicas grows an increasing load is placed on the primary, to serve the </a:t>
            </a:r>
            <a:r>
              <a:rPr lang="en-US" sz="1100" b="0" i="0" u="none" strike="noStrike" cap="none" dirty="0" err="1">
                <a:solidFill>
                  <a:srgbClr val="000000"/>
                </a:solidFill>
                <a:effectLst/>
                <a:latin typeface="Arial"/>
                <a:ea typeface="Arial"/>
                <a:cs typeface="Arial"/>
                <a:sym typeface="Arial"/>
              </a:rPr>
              <a:t>binlogs</a:t>
            </a:r>
            <a:r>
              <a:rPr lang="en-US" sz="1100" b="0" i="0" u="none" strike="noStrike" cap="none" dirty="0">
                <a:solidFill>
                  <a:srgbClr val="000000"/>
                </a:solidFill>
                <a:effectLst/>
                <a:latin typeface="Arial"/>
                <a:ea typeface="Arial"/>
                <a:cs typeface="Arial"/>
                <a:sym typeface="Arial"/>
              </a:rPr>
              <a:t> to each slave. </a:t>
            </a:r>
          </a:p>
          <a:p>
            <a:r>
              <a:rPr lang="en-US" sz="1100" b="0" i="0" u="none" strike="noStrike" cap="none" dirty="0">
                <a:solidFill>
                  <a:srgbClr val="000000"/>
                </a:solidFill>
                <a:effectLst/>
                <a:latin typeface="Arial"/>
                <a:ea typeface="Arial"/>
                <a:cs typeface="Arial"/>
                <a:sym typeface="Arial"/>
              </a:rPr>
              <a:t>When the primary server fails, some action must be performed on every replica server before a new server can become the primary server.</a:t>
            </a:r>
            <a:endParaRPr lang="en-US" dirty="0"/>
          </a:p>
        </p:txBody>
      </p:sp>
    </p:spTree>
    <p:extLst>
      <p:ext uri="{BB962C8B-B14F-4D97-AF65-F5344CB8AC3E}">
        <p14:creationId xmlns:p14="http://schemas.microsoft.com/office/powerpoint/2010/main" val="3782627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ee</a:t>
            </a:r>
            <a:endParaRPr lang="en-US" dirty="0"/>
          </a:p>
        </p:txBody>
      </p:sp>
    </p:spTree>
    <p:extLst>
      <p:ext uri="{BB962C8B-B14F-4D97-AF65-F5344CB8AC3E}">
        <p14:creationId xmlns:p14="http://schemas.microsoft.com/office/powerpoint/2010/main" val="4216865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8277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3479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407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0809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6863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66964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Blue Azure)">
  <p:cSld name="Title (Blue Azure)">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640550" y="322705"/>
            <a:ext cx="6604312" cy="1696364"/>
          </a:xfrm>
          <a:prstGeom prst="rect">
            <a:avLst/>
          </a:prstGeom>
          <a:noFill/>
          <a:ln>
            <a:noFill/>
          </a:ln>
        </p:spPr>
        <p:txBody>
          <a:bodyPr spcFirstLastPara="1" wrap="square" lIns="91425" tIns="91425" rIns="91425" bIns="91425" anchor="b" anchorCtr="0">
            <a:noAutofit/>
          </a:bodyPr>
          <a:lstStyle>
            <a:lvl1pPr lvl="0" algn="l">
              <a:lnSpc>
                <a:spcPct val="101818"/>
              </a:lnSpc>
              <a:spcBef>
                <a:spcPts val="0"/>
              </a:spcBef>
              <a:spcAft>
                <a:spcPts val="0"/>
              </a:spcAft>
              <a:buClr>
                <a:srgbClr val="FFFFFF"/>
              </a:buClr>
              <a:buSzPts val="4400"/>
              <a:buNone/>
              <a:defRPr sz="4400">
                <a:solidFill>
                  <a:srgbClr val="FFFFFF"/>
                </a:solidFill>
              </a:defRPr>
            </a:lvl1pPr>
            <a:lvl2pPr lvl="1" algn="l">
              <a:lnSpc>
                <a:spcPct val="100000"/>
              </a:lnSpc>
              <a:spcBef>
                <a:spcPts val="0"/>
              </a:spcBef>
              <a:spcAft>
                <a:spcPts val="0"/>
              </a:spcAft>
              <a:buClr>
                <a:srgbClr val="FFFFFF"/>
              </a:buClr>
              <a:buSzPts val="3600"/>
              <a:buNone/>
              <a:defRPr sz="3600">
                <a:solidFill>
                  <a:srgbClr val="FFFFFF"/>
                </a:solidFill>
              </a:defRPr>
            </a:lvl2pPr>
            <a:lvl3pPr lvl="2" algn="l">
              <a:lnSpc>
                <a:spcPct val="100000"/>
              </a:lnSpc>
              <a:spcBef>
                <a:spcPts val="0"/>
              </a:spcBef>
              <a:spcAft>
                <a:spcPts val="0"/>
              </a:spcAft>
              <a:buClr>
                <a:srgbClr val="FFFFFF"/>
              </a:buClr>
              <a:buSzPts val="3600"/>
              <a:buNone/>
              <a:defRPr sz="3600">
                <a:solidFill>
                  <a:srgbClr val="FFFFFF"/>
                </a:solidFill>
              </a:defRPr>
            </a:lvl3pPr>
            <a:lvl4pPr lvl="3" algn="l">
              <a:lnSpc>
                <a:spcPct val="100000"/>
              </a:lnSpc>
              <a:spcBef>
                <a:spcPts val="0"/>
              </a:spcBef>
              <a:spcAft>
                <a:spcPts val="0"/>
              </a:spcAft>
              <a:buClr>
                <a:srgbClr val="FFFFFF"/>
              </a:buClr>
              <a:buSzPts val="3600"/>
              <a:buNone/>
              <a:defRPr sz="3600">
                <a:solidFill>
                  <a:srgbClr val="FFFFFF"/>
                </a:solidFill>
              </a:defRPr>
            </a:lvl4pPr>
            <a:lvl5pPr lvl="4" algn="l">
              <a:lnSpc>
                <a:spcPct val="100000"/>
              </a:lnSpc>
              <a:spcBef>
                <a:spcPts val="0"/>
              </a:spcBef>
              <a:spcAft>
                <a:spcPts val="0"/>
              </a:spcAft>
              <a:buClr>
                <a:srgbClr val="FFFFFF"/>
              </a:buClr>
              <a:buSzPts val="3600"/>
              <a:buNone/>
              <a:defRPr sz="3600">
                <a:solidFill>
                  <a:srgbClr val="FFFFFF"/>
                </a:solidFill>
              </a:defRPr>
            </a:lvl5pPr>
            <a:lvl6pPr lvl="5" algn="l">
              <a:lnSpc>
                <a:spcPct val="100000"/>
              </a:lnSpc>
              <a:spcBef>
                <a:spcPts val="0"/>
              </a:spcBef>
              <a:spcAft>
                <a:spcPts val="0"/>
              </a:spcAft>
              <a:buClr>
                <a:srgbClr val="FFFFFF"/>
              </a:buClr>
              <a:buSzPts val="3600"/>
              <a:buNone/>
              <a:defRPr sz="3600">
                <a:solidFill>
                  <a:srgbClr val="FFFFFF"/>
                </a:solidFill>
              </a:defRPr>
            </a:lvl6pPr>
            <a:lvl7pPr lvl="6" algn="l">
              <a:lnSpc>
                <a:spcPct val="100000"/>
              </a:lnSpc>
              <a:spcBef>
                <a:spcPts val="0"/>
              </a:spcBef>
              <a:spcAft>
                <a:spcPts val="0"/>
              </a:spcAft>
              <a:buClr>
                <a:srgbClr val="FFFFFF"/>
              </a:buClr>
              <a:buSzPts val="3600"/>
              <a:buNone/>
              <a:defRPr sz="3600">
                <a:solidFill>
                  <a:srgbClr val="FFFFFF"/>
                </a:solidFill>
              </a:defRPr>
            </a:lvl7pPr>
            <a:lvl8pPr lvl="7" algn="l">
              <a:lnSpc>
                <a:spcPct val="100000"/>
              </a:lnSpc>
              <a:spcBef>
                <a:spcPts val="0"/>
              </a:spcBef>
              <a:spcAft>
                <a:spcPts val="0"/>
              </a:spcAft>
              <a:buClr>
                <a:srgbClr val="FFFFFF"/>
              </a:buClr>
              <a:buSzPts val="3600"/>
              <a:buNone/>
              <a:defRPr sz="3600">
                <a:solidFill>
                  <a:srgbClr val="FFFFFF"/>
                </a:solidFill>
              </a:defRPr>
            </a:lvl8pPr>
            <a:lvl9pPr lvl="8" algn="l">
              <a:lnSpc>
                <a:spcPct val="100000"/>
              </a:lnSpc>
              <a:spcBef>
                <a:spcPts val="0"/>
              </a:spcBef>
              <a:spcAft>
                <a:spcPts val="0"/>
              </a:spcAft>
              <a:buClr>
                <a:srgbClr val="FFFFFF"/>
              </a:buClr>
              <a:buSzPts val="3600"/>
              <a:buNone/>
              <a:defRPr sz="3600">
                <a:solidFill>
                  <a:srgbClr val="FFFFFF"/>
                </a:solidFill>
              </a:defRPr>
            </a:lvl9pPr>
          </a:lstStyle>
          <a:p>
            <a:endParaRPr/>
          </a:p>
        </p:txBody>
      </p:sp>
      <p:sp>
        <p:nvSpPr>
          <p:cNvPr id="16" name="Google Shape;16;p3"/>
          <p:cNvSpPr txBox="1">
            <a:spLocks noGrp="1"/>
          </p:cNvSpPr>
          <p:nvPr>
            <p:ph type="subTitle" idx="1"/>
          </p:nvPr>
        </p:nvSpPr>
        <p:spPr>
          <a:xfrm>
            <a:off x="640549" y="2309469"/>
            <a:ext cx="7171200" cy="7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400"/>
              <a:buNone/>
              <a:defRPr sz="1600">
                <a:solidFill>
                  <a:srgbClr val="FFFFFF"/>
                </a:solidFill>
              </a:defRPr>
            </a:lvl1pPr>
            <a:lvl2pPr lvl="1" algn="l">
              <a:lnSpc>
                <a:spcPct val="100000"/>
              </a:lnSpc>
              <a:spcBef>
                <a:spcPts val="0"/>
              </a:spcBef>
              <a:spcAft>
                <a:spcPts val="0"/>
              </a:spcAft>
              <a:buClr>
                <a:srgbClr val="FFFFFF"/>
              </a:buClr>
              <a:buSzPts val="1400"/>
              <a:buNone/>
              <a:defRPr>
                <a:solidFill>
                  <a:srgbClr val="FFFFFF"/>
                </a:solidFill>
              </a:defRPr>
            </a:lvl2pPr>
            <a:lvl3pPr lvl="2" algn="l">
              <a:lnSpc>
                <a:spcPct val="100000"/>
              </a:lnSpc>
              <a:spcBef>
                <a:spcPts val="0"/>
              </a:spcBef>
              <a:spcAft>
                <a:spcPts val="0"/>
              </a:spcAft>
              <a:buClr>
                <a:srgbClr val="FFFFFF"/>
              </a:buClr>
              <a:buSzPts val="1400"/>
              <a:buNone/>
              <a:defRPr sz="1400">
                <a:solidFill>
                  <a:srgbClr val="FFFFFF"/>
                </a:solidFill>
              </a:defRPr>
            </a:lvl3pPr>
            <a:lvl4pPr lvl="3" algn="l">
              <a:lnSpc>
                <a:spcPct val="100000"/>
              </a:lnSpc>
              <a:spcBef>
                <a:spcPts val="0"/>
              </a:spcBef>
              <a:spcAft>
                <a:spcPts val="0"/>
              </a:spcAft>
              <a:buClr>
                <a:srgbClr val="FFFFFF"/>
              </a:buClr>
              <a:buSzPts val="1400"/>
              <a:buNone/>
              <a:defRPr sz="1400">
                <a:solidFill>
                  <a:srgbClr val="FFFFFF"/>
                </a:solidFill>
              </a:defRPr>
            </a:lvl4pPr>
            <a:lvl5pPr lvl="4" algn="l">
              <a:lnSpc>
                <a:spcPct val="100000"/>
              </a:lnSpc>
              <a:spcBef>
                <a:spcPts val="0"/>
              </a:spcBef>
              <a:spcAft>
                <a:spcPts val="0"/>
              </a:spcAft>
              <a:buClr>
                <a:srgbClr val="FFFFFF"/>
              </a:buClr>
              <a:buSzPts val="1400"/>
              <a:buNone/>
              <a:defRPr sz="1400">
                <a:solidFill>
                  <a:srgbClr val="FFFFFF"/>
                </a:solidFill>
              </a:defRPr>
            </a:lvl5pPr>
            <a:lvl6pPr lvl="5" algn="l">
              <a:lnSpc>
                <a:spcPct val="100000"/>
              </a:lnSpc>
              <a:spcBef>
                <a:spcPts val="0"/>
              </a:spcBef>
              <a:spcAft>
                <a:spcPts val="0"/>
              </a:spcAft>
              <a:buClr>
                <a:srgbClr val="FFFFFF"/>
              </a:buClr>
              <a:buSzPts val="1400"/>
              <a:buNone/>
              <a:defRPr sz="1400">
                <a:solidFill>
                  <a:srgbClr val="FFFFFF"/>
                </a:solidFill>
              </a:defRPr>
            </a:lvl6pPr>
            <a:lvl7pPr lvl="6" algn="l">
              <a:lnSpc>
                <a:spcPct val="100000"/>
              </a:lnSpc>
              <a:spcBef>
                <a:spcPts val="0"/>
              </a:spcBef>
              <a:spcAft>
                <a:spcPts val="0"/>
              </a:spcAft>
              <a:buClr>
                <a:srgbClr val="FFFFFF"/>
              </a:buClr>
              <a:buSzPts val="1400"/>
              <a:buNone/>
              <a:defRPr sz="1400">
                <a:solidFill>
                  <a:srgbClr val="FFFFFF"/>
                </a:solidFill>
              </a:defRPr>
            </a:lvl7pPr>
            <a:lvl8pPr lvl="7" algn="l">
              <a:lnSpc>
                <a:spcPct val="100000"/>
              </a:lnSpc>
              <a:spcBef>
                <a:spcPts val="0"/>
              </a:spcBef>
              <a:spcAft>
                <a:spcPts val="0"/>
              </a:spcAft>
              <a:buClr>
                <a:srgbClr val="FFFFFF"/>
              </a:buClr>
              <a:buSzPts val="1400"/>
              <a:buNone/>
              <a:defRPr sz="1400">
                <a:solidFill>
                  <a:srgbClr val="FFFFFF"/>
                </a:solidFill>
              </a:defRPr>
            </a:lvl8pPr>
            <a:lvl9pPr lvl="8" algn="l">
              <a:lnSpc>
                <a:spcPct val="100000"/>
              </a:lnSpc>
              <a:spcBef>
                <a:spcPts val="0"/>
              </a:spcBef>
              <a:spcAft>
                <a:spcPts val="0"/>
              </a:spcAft>
              <a:buClr>
                <a:srgbClr val="FFFFFF"/>
              </a:buClr>
              <a:buSzPts val="1400"/>
              <a:buNone/>
              <a:defRPr sz="1400">
                <a:solidFill>
                  <a:srgbClr val="FFFFFF"/>
                </a:solidFill>
              </a:defRPr>
            </a:lvl9pPr>
          </a:lstStyle>
          <a:p>
            <a:endParaRPr/>
          </a:p>
        </p:txBody>
      </p:sp>
      <p:sp>
        <p:nvSpPr>
          <p:cNvPr id="17" name="Google Shape;17;p3"/>
          <p:cNvSpPr txBox="1">
            <a:spLocks noGrp="1"/>
          </p:cNvSpPr>
          <p:nvPr>
            <p:ph type="sldNum" idx="12"/>
          </p:nvPr>
        </p:nvSpPr>
        <p:spPr>
          <a:xfrm>
            <a:off x="8596442" y="4771703"/>
            <a:ext cx="548700" cy="3936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1pPr>
            <a:lvl2pPr marL="0" lvl="1"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2pPr>
            <a:lvl3pPr marL="0" lvl="2"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3pPr>
            <a:lvl4pPr marL="0" lvl="3"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4pPr>
            <a:lvl5pPr marL="0" lvl="4"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5pPr>
            <a:lvl6pPr marL="0" lvl="5"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6pPr>
            <a:lvl7pPr marL="0" lvl="6"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7pPr>
            <a:lvl8pPr marL="0" lvl="7"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8pPr>
            <a:lvl9pPr marL="0" lvl="8"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8" name="Google Shape;18;p3"/>
          <p:cNvCxnSpPr/>
          <p:nvPr/>
        </p:nvCxnSpPr>
        <p:spPr>
          <a:xfrm>
            <a:off x="754680" y="2118377"/>
            <a:ext cx="5057100" cy="0"/>
          </a:xfrm>
          <a:prstGeom prst="straightConnector1">
            <a:avLst/>
          </a:prstGeom>
          <a:noFill/>
          <a:ln w="12700" cap="rnd" cmpd="sng">
            <a:solidFill>
              <a:srgbClr val="96DDC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B">
  <p:cSld name="TITLE_1">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15"/>
          <p:cNvSpPr txBox="1">
            <a:spLocks noGrp="1"/>
          </p:cNvSpPr>
          <p:nvPr>
            <p:ph type="ctrTitle"/>
          </p:nvPr>
        </p:nvSpPr>
        <p:spPr>
          <a:xfrm>
            <a:off x="640550" y="1321507"/>
            <a:ext cx="6012300" cy="205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4400"/>
              <a:buNone/>
              <a:defRPr sz="4400">
                <a:solidFill>
                  <a:srgbClr val="FFFFFF"/>
                </a:solidFill>
              </a:defRPr>
            </a:lvl1pPr>
            <a:lvl2pPr lvl="1" algn="l">
              <a:lnSpc>
                <a:spcPct val="100000"/>
              </a:lnSpc>
              <a:spcBef>
                <a:spcPts val="0"/>
              </a:spcBef>
              <a:spcAft>
                <a:spcPts val="0"/>
              </a:spcAft>
              <a:buClr>
                <a:srgbClr val="FFFFFF"/>
              </a:buClr>
              <a:buSzPts val="4400"/>
              <a:buNone/>
              <a:defRPr sz="4400">
                <a:solidFill>
                  <a:srgbClr val="FFFFFF"/>
                </a:solidFill>
              </a:defRPr>
            </a:lvl2pPr>
            <a:lvl3pPr lvl="2" algn="l">
              <a:lnSpc>
                <a:spcPct val="100000"/>
              </a:lnSpc>
              <a:spcBef>
                <a:spcPts val="0"/>
              </a:spcBef>
              <a:spcAft>
                <a:spcPts val="0"/>
              </a:spcAft>
              <a:buClr>
                <a:srgbClr val="FFFFFF"/>
              </a:buClr>
              <a:buSzPts val="4400"/>
              <a:buNone/>
              <a:defRPr sz="4400">
                <a:solidFill>
                  <a:srgbClr val="FFFFFF"/>
                </a:solidFill>
              </a:defRPr>
            </a:lvl3pPr>
            <a:lvl4pPr lvl="3" algn="l">
              <a:lnSpc>
                <a:spcPct val="100000"/>
              </a:lnSpc>
              <a:spcBef>
                <a:spcPts val="0"/>
              </a:spcBef>
              <a:spcAft>
                <a:spcPts val="0"/>
              </a:spcAft>
              <a:buClr>
                <a:srgbClr val="FFFFFF"/>
              </a:buClr>
              <a:buSzPts val="4400"/>
              <a:buNone/>
              <a:defRPr sz="4400">
                <a:solidFill>
                  <a:srgbClr val="FFFFFF"/>
                </a:solidFill>
              </a:defRPr>
            </a:lvl4pPr>
            <a:lvl5pPr lvl="4" algn="l">
              <a:lnSpc>
                <a:spcPct val="100000"/>
              </a:lnSpc>
              <a:spcBef>
                <a:spcPts val="0"/>
              </a:spcBef>
              <a:spcAft>
                <a:spcPts val="0"/>
              </a:spcAft>
              <a:buClr>
                <a:srgbClr val="FFFFFF"/>
              </a:buClr>
              <a:buSzPts val="4400"/>
              <a:buNone/>
              <a:defRPr sz="4400">
                <a:solidFill>
                  <a:srgbClr val="FFFFFF"/>
                </a:solidFill>
              </a:defRPr>
            </a:lvl5pPr>
            <a:lvl6pPr lvl="5" algn="l">
              <a:lnSpc>
                <a:spcPct val="100000"/>
              </a:lnSpc>
              <a:spcBef>
                <a:spcPts val="0"/>
              </a:spcBef>
              <a:spcAft>
                <a:spcPts val="0"/>
              </a:spcAft>
              <a:buClr>
                <a:srgbClr val="FFFFFF"/>
              </a:buClr>
              <a:buSzPts val="4400"/>
              <a:buNone/>
              <a:defRPr sz="4400">
                <a:solidFill>
                  <a:srgbClr val="FFFFFF"/>
                </a:solidFill>
              </a:defRPr>
            </a:lvl6pPr>
            <a:lvl7pPr lvl="6" algn="l">
              <a:lnSpc>
                <a:spcPct val="100000"/>
              </a:lnSpc>
              <a:spcBef>
                <a:spcPts val="0"/>
              </a:spcBef>
              <a:spcAft>
                <a:spcPts val="0"/>
              </a:spcAft>
              <a:buClr>
                <a:srgbClr val="FFFFFF"/>
              </a:buClr>
              <a:buSzPts val="4400"/>
              <a:buNone/>
              <a:defRPr sz="4400">
                <a:solidFill>
                  <a:srgbClr val="FFFFFF"/>
                </a:solidFill>
              </a:defRPr>
            </a:lvl7pPr>
            <a:lvl8pPr lvl="7" algn="l">
              <a:lnSpc>
                <a:spcPct val="100000"/>
              </a:lnSpc>
              <a:spcBef>
                <a:spcPts val="0"/>
              </a:spcBef>
              <a:spcAft>
                <a:spcPts val="0"/>
              </a:spcAft>
              <a:buClr>
                <a:srgbClr val="FFFFFF"/>
              </a:buClr>
              <a:buSzPts val="4400"/>
              <a:buNone/>
              <a:defRPr sz="4400">
                <a:solidFill>
                  <a:srgbClr val="FFFFFF"/>
                </a:solidFill>
              </a:defRPr>
            </a:lvl8pPr>
            <a:lvl9pPr lvl="8" algn="l">
              <a:lnSpc>
                <a:spcPct val="100000"/>
              </a:lnSpc>
              <a:spcBef>
                <a:spcPts val="0"/>
              </a:spcBef>
              <a:spcAft>
                <a:spcPts val="0"/>
              </a:spcAft>
              <a:buClr>
                <a:srgbClr val="FFFFFF"/>
              </a:buClr>
              <a:buSzPts val="4400"/>
              <a:buNone/>
              <a:defRPr sz="4400">
                <a:solidFill>
                  <a:srgbClr val="FFFFFF"/>
                </a:solidFill>
              </a:defRPr>
            </a:lvl9pPr>
          </a:lstStyle>
          <a:p>
            <a:endParaRPr/>
          </a:p>
        </p:txBody>
      </p:sp>
      <p:sp>
        <p:nvSpPr>
          <p:cNvPr id="88" name="Google Shape;88;p15"/>
          <p:cNvSpPr txBox="1">
            <a:spLocks noGrp="1"/>
          </p:cNvSpPr>
          <p:nvPr>
            <p:ph type="subTitle" idx="1"/>
          </p:nvPr>
        </p:nvSpPr>
        <p:spPr>
          <a:xfrm>
            <a:off x="640550" y="3674575"/>
            <a:ext cx="7171200" cy="73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400"/>
              <a:buNone/>
              <a:defRPr sz="1600">
                <a:solidFill>
                  <a:srgbClr val="FFFFFF"/>
                </a:solidFill>
              </a:defRPr>
            </a:lvl1pPr>
            <a:lvl2pPr lvl="1" algn="l">
              <a:lnSpc>
                <a:spcPct val="100000"/>
              </a:lnSpc>
              <a:spcBef>
                <a:spcPts val="0"/>
              </a:spcBef>
              <a:spcAft>
                <a:spcPts val="0"/>
              </a:spcAft>
              <a:buClr>
                <a:srgbClr val="FFFFFF"/>
              </a:buClr>
              <a:buSzPts val="1400"/>
              <a:buNone/>
              <a:defRPr>
                <a:solidFill>
                  <a:srgbClr val="FFFFFF"/>
                </a:solidFill>
              </a:defRPr>
            </a:lvl2pPr>
            <a:lvl3pPr lvl="2" algn="l">
              <a:lnSpc>
                <a:spcPct val="100000"/>
              </a:lnSpc>
              <a:spcBef>
                <a:spcPts val="0"/>
              </a:spcBef>
              <a:spcAft>
                <a:spcPts val="0"/>
              </a:spcAft>
              <a:buClr>
                <a:srgbClr val="FFFFFF"/>
              </a:buClr>
              <a:buSzPts val="1400"/>
              <a:buNone/>
              <a:defRPr sz="1400">
                <a:solidFill>
                  <a:srgbClr val="FFFFFF"/>
                </a:solidFill>
              </a:defRPr>
            </a:lvl3pPr>
            <a:lvl4pPr lvl="3" algn="l">
              <a:lnSpc>
                <a:spcPct val="100000"/>
              </a:lnSpc>
              <a:spcBef>
                <a:spcPts val="0"/>
              </a:spcBef>
              <a:spcAft>
                <a:spcPts val="0"/>
              </a:spcAft>
              <a:buClr>
                <a:srgbClr val="FFFFFF"/>
              </a:buClr>
              <a:buSzPts val="1400"/>
              <a:buNone/>
              <a:defRPr sz="1400">
                <a:solidFill>
                  <a:srgbClr val="FFFFFF"/>
                </a:solidFill>
              </a:defRPr>
            </a:lvl4pPr>
            <a:lvl5pPr lvl="4" algn="l">
              <a:lnSpc>
                <a:spcPct val="100000"/>
              </a:lnSpc>
              <a:spcBef>
                <a:spcPts val="0"/>
              </a:spcBef>
              <a:spcAft>
                <a:spcPts val="0"/>
              </a:spcAft>
              <a:buClr>
                <a:srgbClr val="FFFFFF"/>
              </a:buClr>
              <a:buSzPts val="1400"/>
              <a:buNone/>
              <a:defRPr sz="1400">
                <a:solidFill>
                  <a:srgbClr val="FFFFFF"/>
                </a:solidFill>
              </a:defRPr>
            </a:lvl5pPr>
            <a:lvl6pPr lvl="5" algn="l">
              <a:lnSpc>
                <a:spcPct val="100000"/>
              </a:lnSpc>
              <a:spcBef>
                <a:spcPts val="0"/>
              </a:spcBef>
              <a:spcAft>
                <a:spcPts val="0"/>
              </a:spcAft>
              <a:buClr>
                <a:srgbClr val="FFFFFF"/>
              </a:buClr>
              <a:buSzPts val="1400"/>
              <a:buNone/>
              <a:defRPr sz="1400">
                <a:solidFill>
                  <a:srgbClr val="FFFFFF"/>
                </a:solidFill>
              </a:defRPr>
            </a:lvl6pPr>
            <a:lvl7pPr lvl="6" algn="l">
              <a:lnSpc>
                <a:spcPct val="100000"/>
              </a:lnSpc>
              <a:spcBef>
                <a:spcPts val="0"/>
              </a:spcBef>
              <a:spcAft>
                <a:spcPts val="0"/>
              </a:spcAft>
              <a:buClr>
                <a:srgbClr val="FFFFFF"/>
              </a:buClr>
              <a:buSzPts val="1400"/>
              <a:buNone/>
              <a:defRPr sz="1400">
                <a:solidFill>
                  <a:srgbClr val="FFFFFF"/>
                </a:solidFill>
              </a:defRPr>
            </a:lvl7pPr>
            <a:lvl8pPr lvl="7" algn="l">
              <a:lnSpc>
                <a:spcPct val="100000"/>
              </a:lnSpc>
              <a:spcBef>
                <a:spcPts val="0"/>
              </a:spcBef>
              <a:spcAft>
                <a:spcPts val="0"/>
              </a:spcAft>
              <a:buClr>
                <a:srgbClr val="FFFFFF"/>
              </a:buClr>
              <a:buSzPts val="1400"/>
              <a:buNone/>
              <a:defRPr sz="1400">
                <a:solidFill>
                  <a:srgbClr val="FFFFFF"/>
                </a:solidFill>
              </a:defRPr>
            </a:lvl8pPr>
            <a:lvl9pPr lvl="8" algn="l">
              <a:lnSpc>
                <a:spcPct val="100000"/>
              </a:lnSpc>
              <a:spcBef>
                <a:spcPts val="0"/>
              </a:spcBef>
              <a:spcAft>
                <a:spcPts val="0"/>
              </a:spcAft>
              <a:buClr>
                <a:srgbClr val="FFFFFF"/>
              </a:buClr>
              <a:buSzPts val="1400"/>
              <a:buNone/>
              <a:defRPr sz="1400">
                <a:solidFill>
                  <a:srgbClr val="FFFFFF"/>
                </a:solidFill>
              </a:defRPr>
            </a:lvl9pPr>
          </a:lstStyle>
          <a:p>
            <a:endParaRPr/>
          </a:p>
        </p:txBody>
      </p:sp>
      <p:sp>
        <p:nvSpPr>
          <p:cNvPr id="89" name="Google Shape;89;p15"/>
          <p:cNvSpPr txBox="1">
            <a:spLocks noGrp="1"/>
          </p:cNvSpPr>
          <p:nvPr>
            <p:ph type="sldNum" idx="12"/>
          </p:nvPr>
        </p:nvSpPr>
        <p:spPr>
          <a:xfrm>
            <a:off x="8596442" y="4771703"/>
            <a:ext cx="548700" cy="3936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1pPr>
            <a:lvl2pPr marL="0" lvl="1"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2pPr>
            <a:lvl3pPr marL="0" lvl="2"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3pPr>
            <a:lvl4pPr marL="0" lvl="3"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4pPr>
            <a:lvl5pPr marL="0" lvl="4"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5pPr>
            <a:lvl6pPr marL="0" lvl="5"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6pPr>
            <a:lvl7pPr marL="0" lvl="6"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7pPr>
            <a:lvl8pPr marL="0" lvl="7"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8pPr>
            <a:lvl9pPr marL="0" lvl="8"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90" name="Google Shape;90;p15"/>
          <p:cNvCxnSpPr/>
          <p:nvPr/>
        </p:nvCxnSpPr>
        <p:spPr>
          <a:xfrm>
            <a:off x="754680" y="3489977"/>
            <a:ext cx="5057100" cy="0"/>
          </a:xfrm>
          <a:prstGeom prst="straightConnector1">
            <a:avLst/>
          </a:prstGeom>
          <a:noFill/>
          <a:ln w="12700" cap="rnd" cmpd="sng">
            <a:solidFill>
              <a:srgbClr val="96DDCF"/>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Electric Eel)">
  <p:cSld name="Title (Electric Eel)">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640550" y="322705"/>
            <a:ext cx="6604312" cy="1696364"/>
          </a:xfrm>
          <a:prstGeom prst="rect">
            <a:avLst/>
          </a:prstGeom>
          <a:noFill/>
          <a:ln>
            <a:noFill/>
          </a:ln>
        </p:spPr>
        <p:txBody>
          <a:bodyPr spcFirstLastPara="1" wrap="square" lIns="91425" tIns="91425" rIns="91425" bIns="91425" anchor="b" anchorCtr="0">
            <a:noAutofit/>
          </a:bodyPr>
          <a:lstStyle>
            <a:lvl1pPr lvl="0" algn="l">
              <a:lnSpc>
                <a:spcPct val="101818"/>
              </a:lnSpc>
              <a:spcBef>
                <a:spcPts val="0"/>
              </a:spcBef>
              <a:spcAft>
                <a:spcPts val="0"/>
              </a:spcAft>
              <a:buClr>
                <a:srgbClr val="FFFFFF"/>
              </a:buClr>
              <a:buSzPts val="4400"/>
              <a:buNone/>
              <a:defRPr sz="4400">
                <a:solidFill>
                  <a:srgbClr val="FFFFFF"/>
                </a:solidFill>
              </a:defRPr>
            </a:lvl1pPr>
            <a:lvl2pPr lvl="1" algn="l">
              <a:lnSpc>
                <a:spcPct val="100000"/>
              </a:lnSpc>
              <a:spcBef>
                <a:spcPts val="0"/>
              </a:spcBef>
              <a:spcAft>
                <a:spcPts val="0"/>
              </a:spcAft>
              <a:buClr>
                <a:srgbClr val="FFFFFF"/>
              </a:buClr>
              <a:buSzPts val="3600"/>
              <a:buNone/>
              <a:defRPr sz="3600">
                <a:solidFill>
                  <a:srgbClr val="FFFFFF"/>
                </a:solidFill>
              </a:defRPr>
            </a:lvl2pPr>
            <a:lvl3pPr lvl="2" algn="l">
              <a:lnSpc>
                <a:spcPct val="100000"/>
              </a:lnSpc>
              <a:spcBef>
                <a:spcPts val="0"/>
              </a:spcBef>
              <a:spcAft>
                <a:spcPts val="0"/>
              </a:spcAft>
              <a:buClr>
                <a:srgbClr val="FFFFFF"/>
              </a:buClr>
              <a:buSzPts val="3600"/>
              <a:buNone/>
              <a:defRPr sz="3600">
                <a:solidFill>
                  <a:srgbClr val="FFFFFF"/>
                </a:solidFill>
              </a:defRPr>
            </a:lvl3pPr>
            <a:lvl4pPr lvl="3" algn="l">
              <a:lnSpc>
                <a:spcPct val="100000"/>
              </a:lnSpc>
              <a:spcBef>
                <a:spcPts val="0"/>
              </a:spcBef>
              <a:spcAft>
                <a:spcPts val="0"/>
              </a:spcAft>
              <a:buClr>
                <a:srgbClr val="FFFFFF"/>
              </a:buClr>
              <a:buSzPts val="3600"/>
              <a:buNone/>
              <a:defRPr sz="3600">
                <a:solidFill>
                  <a:srgbClr val="FFFFFF"/>
                </a:solidFill>
              </a:defRPr>
            </a:lvl4pPr>
            <a:lvl5pPr lvl="4" algn="l">
              <a:lnSpc>
                <a:spcPct val="100000"/>
              </a:lnSpc>
              <a:spcBef>
                <a:spcPts val="0"/>
              </a:spcBef>
              <a:spcAft>
                <a:spcPts val="0"/>
              </a:spcAft>
              <a:buClr>
                <a:srgbClr val="FFFFFF"/>
              </a:buClr>
              <a:buSzPts val="3600"/>
              <a:buNone/>
              <a:defRPr sz="3600">
                <a:solidFill>
                  <a:srgbClr val="FFFFFF"/>
                </a:solidFill>
              </a:defRPr>
            </a:lvl5pPr>
            <a:lvl6pPr lvl="5" algn="l">
              <a:lnSpc>
                <a:spcPct val="100000"/>
              </a:lnSpc>
              <a:spcBef>
                <a:spcPts val="0"/>
              </a:spcBef>
              <a:spcAft>
                <a:spcPts val="0"/>
              </a:spcAft>
              <a:buClr>
                <a:srgbClr val="FFFFFF"/>
              </a:buClr>
              <a:buSzPts val="3600"/>
              <a:buNone/>
              <a:defRPr sz="3600">
                <a:solidFill>
                  <a:srgbClr val="FFFFFF"/>
                </a:solidFill>
              </a:defRPr>
            </a:lvl6pPr>
            <a:lvl7pPr lvl="6" algn="l">
              <a:lnSpc>
                <a:spcPct val="100000"/>
              </a:lnSpc>
              <a:spcBef>
                <a:spcPts val="0"/>
              </a:spcBef>
              <a:spcAft>
                <a:spcPts val="0"/>
              </a:spcAft>
              <a:buClr>
                <a:srgbClr val="FFFFFF"/>
              </a:buClr>
              <a:buSzPts val="3600"/>
              <a:buNone/>
              <a:defRPr sz="3600">
                <a:solidFill>
                  <a:srgbClr val="FFFFFF"/>
                </a:solidFill>
              </a:defRPr>
            </a:lvl7pPr>
            <a:lvl8pPr lvl="7" algn="l">
              <a:lnSpc>
                <a:spcPct val="100000"/>
              </a:lnSpc>
              <a:spcBef>
                <a:spcPts val="0"/>
              </a:spcBef>
              <a:spcAft>
                <a:spcPts val="0"/>
              </a:spcAft>
              <a:buClr>
                <a:srgbClr val="FFFFFF"/>
              </a:buClr>
              <a:buSzPts val="3600"/>
              <a:buNone/>
              <a:defRPr sz="3600">
                <a:solidFill>
                  <a:srgbClr val="FFFFFF"/>
                </a:solidFill>
              </a:defRPr>
            </a:lvl8pPr>
            <a:lvl9pPr lvl="8" algn="l">
              <a:lnSpc>
                <a:spcPct val="100000"/>
              </a:lnSpc>
              <a:spcBef>
                <a:spcPts val="0"/>
              </a:spcBef>
              <a:spcAft>
                <a:spcPts val="0"/>
              </a:spcAft>
              <a:buClr>
                <a:srgbClr val="FFFFFF"/>
              </a:buClr>
              <a:buSzPts val="3600"/>
              <a:buNone/>
              <a:defRPr sz="3600">
                <a:solidFill>
                  <a:srgbClr val="FFFFFF"/>
                </a:solidFill>
              </a:defRPr>
            </a:lvl9pPr>
          </a:lstStyle>
          <a:p>
            <a:endParaRPr/>
          </a:p>
        </p:txBody>
      </p:sp>
      <p:sp>
        <p:nvSpPr>
          <p:cNvPr id="93" name="Google Shape;93;p16"/>
          <p:cNvSpPr txBox="1">
            <a:spLocks noGrp="1"/>
          </p:cNvSpPr>
          <p:nvPr>
            <p:ph type="subTitle" idx="1"/>
          </p:nvPr>
        </p:nvSpPr>
        <p:spPr>
          <a:xfrm>
            <a:off x="640550" y="2306475"/>
            <a:ext cx="7171200" cy="776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400"/>
              <a:buNone/>
              <a:defRPr sz="1600">
                <a:solidFill>
                  <a:srgbClr val="FFFFFF"/>
                </a:solidFill>
              </a:defRPr>
            </a:lvl1pPr>
            <a:lvl2pPr lvl="1" algn="l">
              <a:lnSpc>
                <a:spcPct val="100000"/>
              </a:lnSpc>
              <a:spcBef>
                <a:spcPts val="0"/>
              </a:spcBef>
              <a:spcAft>
                <a:spcPts val="0"/>
              </a:spcAft>
              <a:buClr>
                <a:srgbClr val="FFFFFF"/>
              </a:buClr>
              <a:buSzPts val="1400"/>
              <a:buNone/>
              <a:defRPr>
                <a:solidFill>
                  <a:srgbClr val="FFFFFF"/>
                </a:solidFill>
              </a:defRPr>
            </a:lvl2pPr>
            <a:lvl3pPr lvl="2" algn="l">
              <a:lnSpc>
                <a:spcPct val="100000"/>
              </a:lnSpc>
              <a:spcBef>
                <a:spcPts val="0"/>
              </a:spcBef>
              <a:spcAft>
                <a:spcPts val="0"/>
              </a:spcAft>
              <a:buClr>
                <a:srgbClr val="FFFFFF"/>
              </a:buClr>
              <a:buSzPts val="1400"/>
              <a:buNone/>
              <a:defRPr sz="1400">
                <a:solidFill>
                  <a:srgbClr val="FFFFFF"/>
                </a:solidFill>
              </a:defRPr>
            </a:lvl3pPr>
            <a:lvl4pPr lvl="3" algn="l">
              <a:lnSpc>
                <a:spcPct val="100000"/>
              </a:lnSpc>
              <a:spcBef>
                <a:spcPts val="0"/>
              </a:spcBef>
              <a:spcAft>
                <a:spcPts val="0"/>
              </a:spcAft>
              <a:buClr>
                <a:srgbClr val="FFFFFF"/>
              </a:buClr>
              <a:buSzPts val="1400"/>
              <a:buNone/>
              <a:defRPr sz="1400">
                <a:solidFill>
                  <a:srgbClr val="FFFFFF"/>
                </a:solidFill>
              </a:defRPr>
            </a:lvl4pPr>
            <a:lvl5pPr lvl="4" algn="l">
              <a:lnSpc>
                <a:spcPct val="100000"/>
              </a:lnSpc>
              <a:spcBef>
                <a:spcPts val="0"/>
              </a:spcBef>
              <a:spcAft>
                <a:spcPts val="0"/>
              </a:spcAft>
              <a:buClr>
                <a:srgbClr val="FFFFFF"/>
              </a:buClr>
              <a:buSzPts val="1400"/>
              <a:buNone/>
              <a:defRPr sz="1400">
                <a:solidFill>
                  <a:srgbClr val="FFFFFF"/>
                </a:solidFill>
              </a:defRPr>
            </a:lvl5pPr>
            <a:lvl6pPr lvl="5" algn="l">
              <a:lnSpc>
                <a:spcPct val="100000"/>
              </a:lnSpc>
              <a:spcBef>
                <a:spcPts val="0"/>
              </a:spcBef>
              <a:spcAft>
                <a:spcPts val="0"/>
              </a:spcAft>
              <a:buClr>
                <a:srgbClr val="FFFFFF"/>
              </a:buClr>
              <a:buSzPts val="1400"/>
              <a:buNone/>
              <a:defRPr sz="1400">
                <a:solidFill>
                  <a:srgbClr val="FFFFFF"/>
                </a:solidFill>
              </a:defRPr>
            </a:lvl6pPr>
            <a:lvl7pPr lvl="6" algn="l">
              <a:lnSpc>
                <a:spcPct val="100000"/>
              </a:lnSpc>
              <a:spcBef>
                <a:spcPts val="0"/>
              </a:spcBef>
              <a:spcAft>
                <a:spcPts val="0"/>
              </a:spcAft>
              <a:buClr>
                <a:srgbClr val="FFFFFF"/>
              </a:buClr>
              <a:buSzPts val="1400"/>
              <a:buNone/>
              <a:defRPr sz="1400">
                <a:solidFill>
                  <a:srgbClr val="FFFFFF"/>
                </a:solidFill>
              </a:defRPr>
            </a:lvl7pPr>
            <a:lvl8pPr lvl="7" algn="l">
              <a:lnSpc>
                <a:spcPct val="100000"/>
              </a:lnSpc>
              <a:spcBef>
                <a:spcPts val="0"/>
              </a:spcBef>
              <a:spcAft>
                <a:spcPts val="0"/>
              </a:spcAft>
              <a:buClr>
                <a:srgbClr val="FFFFFF"/>
              </a:buClr>
              <a:buSzPts val="1400"/>
              <a:buNone/>
              <a:defRPr sz="1400">
                <a:solidFill>
                  <a:srgbClr val="FFFFFF"/>
                </a:solidFill>
              </a:defRPr>
            </a:lvl8pPr>
            <a:lvl9pPr lvl="8" algn="l">
              <a:lnSpc>
                <a:spcPct val="100000"/>
              </a:lnSpc>
              <a:spcBef>
                <a:spcPts val="0"/>
              </a:spcBef>
              <a:spcAft>
                <a:spcPts val="0"/>
              </a:spcAft>
              <a:buClr>
                <a:srgbClr val="FFFFFF"/>
              </a:buClr>
              <a:buSzPts val="1400"/>
              <a:buNone/>
              <a:defRPr sz="1400">
                <a:solidFill>
                  <a:srgbClr val="FFFFFF"/>
                </a:solidFill>
              </a:defRPr>
            </a:lvl9pPr>
          </a:lstStyle>
          <a:p>
            <a:endParaRPr/>
          </a:p>
        </p:txBody>
      </p:sp>
      <p:cxnSp>
        <p:nvCxnSpPr>
          <p:cNvPr id="94" name="Google Shape;94;p16"/>
          <p:cNvCxnSpPr/>
          <p:nvPr/>
        </p:nvCxnSpPr>
        <p:spPr>
          <a:xfrm>
            <a:off x="754680" y="2118379"/>
            <a:ext cx="5057035" cy="0"/>
          </a:xfrm>
          <a:prstGeom prst="straightConnector1">
            <a:avLst/>
          </a:prstGeom>
          <a:noFill/>
          <a:ln w="12700" cap="rnd" cmpd="sng">
            <a:solidFill>
              <a:schemeClr val="lt1"/>
            </a:solidFill>
            <a:prstDash val="solid"/>
            <a:round/>
            <a:headEnd type="none" w="sm" len="sm"/>
            <a:tailEnd type="none" w="sm" len="sm"/>
          </a:ln>
        </p:spPr>
      </p:cxnSp>
      <p:sp>
        <p:nvSpPr>
          <p:cNvPr id="95" name="Google Shape;95;p16"/>
          <p:cNvSpPr txBox="1">
            <a:spLocks noGrp="1"/>
          </p:cNvSpPr>
          <p:nvPr>
            <p:ph type="sldNum" idx="12"/>
          </p:nvPr>
        </p:nvSpPr>
        <p:spPr>
          <a:xfrm>
            <a:off x="8596442" y="4771703"/>
            <a:ext cx="548700" cy="3936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1pPr>
            <a:lvl2pPr marL="0" lvl="1"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2pPr>
            <a:lvl3pPr marL="0" lvl="2"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3pPr>
            <a:lvl4pPr marL="0" lvl="3"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4pPr>
            <a:lvl5pPr marL="0" lvl="4"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5pPr>
            <a:lvl6pPr marL="0" lvl="5"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6pPr>
            <a:lvl7pPr marL="0" lvl="6"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7pPr>
            <a:lvl8pPr marL="0" lvl="7"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8pPr>
            <a:lvl9pPr marL="0" lvl="8"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96" name="Google Shape;96;p16"/>
          <p:cNvCxnSpPr/>
          <p:nvPr/>
        </p:nvCxnSpPr>
        <p:spPr>
          <a:xfrm>
            <a:off x="754680" y="2118377"/>
            <a:ext cx="5057100" cy="0"/>
          </a:xfrm>
          <a:prstGeom prst="straightConnector1">
            <a:avLst/>
          </a:prstGeom>
          <a:noFill/>
          <a:ln w="12700" cap="rnd" cmpd="sng">
            <a:solidFill>
              <a:srgbClr val="96DDCF"/>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vider (Blue Azure)">
  <p:cSld name="Divider (Blue Azure)">
    <p:bg>
      <p:bgPr>
        <a:blipFill>
          <a:blip r:embed="rId2">
            <a:alphaModFix/>
          </a:blip>
          <a:stretch>
            <a:fillRect/>
          </a:stretch>
        </a:blipFill>
        <a:effectLst/>
      </p:bgPr>
    </p:bg>
    <p:spTree>
      <p:nvGrpSpPr>
        <p:cNvPr id="1" name="Shape 97"/>
        <p:cNvGrpSpPr/>
        <p:nvPr/>
      </p:nvGrpSpPr>
      <p:grpSpPr>
        <a:xfrm>
          <a:off x="0" y="0"/>
          <a:ext cx="0" cy="0"/>
          <a:chOff x="0" y="0"/>
          <a:chExt cx="0" cy="0"/>
        </a:xfrm>
      </p:grpSpPr>
      <p:cxnSp>
        <p:nvCxnSpPr>
          <p:cNvPr id="98" name="Google Shape;98;p17"/>
          <p:cNvCxnSpPr/>
          <p:nvPr/>
        </p:nvCxnSpPr>
        <p:spPr>
          <a:xfrm>
            <a:off x="754680" y="2118377"/>
            <a:ext cx="5057100" cy="0"/>
          </a:xfrm>
          <a:prstGeom prst="straightConnector1">
            <a:avLst/>
          </a:prstGeom>
          <a:noFill/>
          <a:ln w="12700" cap="rnd" cmpd="sng">
            <a:solidFill>
              <a:srgbClr val="96DDCF"/>
            </a:solidFill>
            <a:prstDash val="solid"/>
            <a:round/>
            <a:headEnd type="none" w="sm" len="sm"/>
            <a:tailEnd type="none" w="sm" len="sm"/>
          </a:ln>
        </p:spPr>
      </p:cxnSp>
      <p:sp>
        <p:nvSpPr>
          <p:cNvPr id="99" name="Google Shape;99;p17"/>
          <p:cNvSpPr txBox="1">
            <a:spLocks noGrp="1"/>
          </p:cNvSpPr>
          <p:nvPr>
            <p:ph type="ctrTitle"/>
          </p:nvPr>
        </p:nvSpPr>
        <p:spPr>
          <a:xfrm>
            <a:off x="640550" y="322705"/>
            <a:ext cx="6604312" cy="1696364"/>
          </a:xfrm>
          <a:prstGeom prst="rect">
            <a:avLst/>
          </a:prstGeom>
          <a:noFill/>
          <a:ln>
            <a:noFill/>
          </a:ln>
        </p:spPr>
        <p:txBody>
          <a:bodyPr spcFirstLastPara="1" wrap="square" lIns="91425" tIns="91425" rIns="91425" bIns="91425" anchor="b" anchorCtr="0">
            <a:noAutofit/>
          </a:bodyPr>
          <a:lstStyle>
            <a:lvl1pPr lvl="0" algn="l">
              <a:lnSpc>
                <a:spcPct val="101818"/>
              </a:lnSpc>
              <a:spcBef>
                <a:spcPts val="0"/>
              </a:spcBef>
              <a:spcAft>
                <a:spcPts val="0"/>
              </a:spcAft>
              <a:buClr>
                <a:srgbClr val="FFFFFF"/>
              </a:buClr>
              <a:buSzPts val="4400"/>
              <a:buNone/>
              <a:defRPr sz="4400">
                <a:solidFill>
                  <a:srgbClr val="FFFFFF"/>
                </a:solidFill>
              </a:defRPr>
            </a:lvl1pPr>
            <a:lvl2pPr lvl="1" algn="l">
              <a:lnSpc>
                <a:spcPct val="100000"/>
              </a:lnSpc>
              <a:spcBef>
                <a:spcPts val="0"/>
              </a:spcBef>
              <a:spcAft>
                <a:spcPts val="0"/>
              </a:spcAft>
              <a:buClr>
                <a:srgbClr val="FFFFFF"/>
              </a:buClr>
              <a:buSzPts val="3600"/>
              <a:buNone/>
              <a:defRPr sz="3600">
                <a:solidFill>
                  <a:srgbClr val="FFFFFF"/>
                </a:solidFill>
              </a:defRPr>
            </a:lvl2pPr>
            <a:lvl3pPr lvl="2" algn="l">
              <a:lnSpc>
                <a:spcPct val="100000"/>
              </a:lnSpc>
              <a:spcBef>
                <a:spcPts val="0"/>
              </a:spcBef>
              <a:spcAft>
                <a:spcPts val="0"/>
              </a:spcAft>
              <a:buClr>
                <a:srgbClr val="FFFFFF"/>
              </a:buClr>
              <a:buSzPts val="3600"/>
              <a:buNone/>
              <a:defRPr sz="3600">
                <a:solidFill>
                  <a:srgbClr val="FFFFFF"/>
                </a:solidFill>
              </a:defRPr>
            </a:lvl3pPr>
            <a:lvl4pPr lvl="3" algn="l">
              <a:lnSpc>
                <a:spcPct val="100000"/>
              </a:lnSpc>
              <a:spcBef>
                <a:spcPts val="0"/>
              </a:spcBef>
              <a:spcAft>
                <a:spcPts val="0"/>
              </a:spcAft>
              <a:buClr>
                <a:srgbClr val="FFFFFF"/>
              </a:buClr>
              <a:buSzPts val="3600"/>
              <a:buNone/>
              <a:defRPr sz="3600">
                <a:solidFill>
                  <a:srgbClr val="FFFFFF"/>
                </a:solidFill>
              </a:defRPr>
            </a:lvl4pPr>
            <a:lvl5pPr lvl="4" algn="l">
              <a:lnSpc>
                <a:spcPct val="100000"/>
              </a:lnSpc>
              <a:spcBef>
                <a:spcPts val="0"/>
              </a:spcBef>
              <a:spcAft>
                <a:spcPts val="0"/>
              </a:spcAft>
              <a:buClr>
                <a:srgbClr val="FFFFFF"/>
              </a:buClr>
              <a:buSzPts val="3600"/>
              <a:buNone/>
              <a:defRPr sz="3600">
                <a:solidFill>
                  <a:srgbClr val="FFFFFF"/>
                </a:solidFill>
              </a:defRPr>
            </a:lvl5pPr>
            <a:lvl6pPr lvl="5" algn="l">
              <a:lnSpc>
                <a:spcPct val="100000"/>
              </a:lnSpc>
              <a:spcBef>
                <a:spcPts val="0"/>
              </a:spcBef>
              <a:spcAft>
                <a:spcPts val="0"/>
              </a:spcAft>
              <a:buClr>
                <a:srgbClr val="FFFFFF"/>
              </a:buClr>
              <a:buSzPts val="3600"/>
              <a:buNone/>
              <a:defRPr sz="3600">
                <a:solidFill>
                  <a:srgbClr val="FFFFFF"/>
                </a:solidFill>
              </a:defRPr>
            </a:lvl6pPr>
            <a:lvl7pPr lvl="6" algn="l">
              <a:lnSpc>
                <a:spcPct val="100000"/>
              </a:lnSpc>
              <a:spcBef>
                <a:spcPts val="0"/>
              </a:spcBef>
              <a:spcAft>
                <a:spcPts val="0"/>
              </a:spcAft>
              <a:buClr>
                <a:srgbClr val="FFFFFF"/>
              </a:buClr>
              <a:buSzPts val="3600"/>
              <a:buNone/>
              <a:defRPr sz="3600">
                <a:solidFill>
                  <a:srgbClr val="FFFFFF"/>
                </a:solidFill>
              </a:defRPr>
            </a:lvl7pPr>
            <a:lvl8pPr lvl="7" algn="l">
              <a:lnSpc>
                <a:spcPct val="100000"/>
              </a:lnSpc>
              <a:spcBef>
                <a:spcPts val="0"/>
              </a:spcBef>
              <a:spcAft>
                <a:spcPts val="0"/>
              </a:spcAft>
              <a:buClr>
                <a:srgbClr val="FFFFFF"/>
              </a:buClr>
              <a:buSzPts val="3600"/>
              <a:buNone/>
              <a:defRPr sz="3600">
                <a:solidFill>
                  <a:srgbClr val="FFFFFF"/>
                </a:solidFill>
              </a:defRPr>
            </a:lvl8pPr>
            <a:lvl9pPr lvl="8" algn="l">
              <a:lnSpc>
                <a:spcPct val="100000"/>
              </a:lnSpc>
              <a:spcBef>
                <a:spcPts val="0"/>
              </a:spcBef>
              <a:spcAft>
                <a:spcPts val="0"/>
              </a:spcAft>
              <a:buClr>
                <a:srgbClr val="FFFFFF"/>
              </a:buClr>
              <a:buSzPts val="3600"/>
              <a:buNone/>
              <a:defRPr sz="3600">
                <a:solidFill>
                  <a:srgbClr val="FFFFFF"/>
                </a:solidFill>
              </a:defRPr>
            </a:lvl9pPr>
          </a:lstStyle>
          <a:p>
            <a:endParaRPr/>
          </a:p>
        </p:txBody>
      </p:sp>
      <p:sp>
        <p:nvSpPr>
          <p:cNvPr id="100" name="Google Shape;100;p17"/>
          <p:cNvSpPr txBox="1">
            <a:spLocks noGrp="1"/>
          </p:cNvSpPr>
          <p:nvPr>
            <p:ph type="subTitle" idx="1"/>
          </p:nvPr>
        </p:nvSpPr>
        <p:spPr>
          <a:xfrm>
            <a:off x="640549" y="2303244"/>
            <a:ext cx="7171200" cy="7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400"/>
              <a:buNone/>
              <a:defRPr sz="1600">
                <a:solidFill>
                  <a:srgbClr val="FFFFFF"/>
                </a:solidFill>
              </a:defRPr>
            </a:lvl1pPr>
            <a:lvl2pPr lvl="1" algn="l">
              <a:lnSpc>
                <a:spcPct val="100000"/>
              </a:lnSpc>
              <a:spcBef>
                <a:spcPts val="0"/>
              </a:spcBef>
              <a:spcAft>
                <a:spcPts val="0"/>
              </a:spcAft>
              <a:buClr>
                <a:srgbClr val="FFFFFF"/>
              </a:buClr>
              <a:buSzPts val="1400"/>
              <a:buNone/>
              <a:defRPr>
                <a:solidFill>
                  <a:srgbClr val="FFFFFF"/>
                </a:solidFill>
              </a:defRPr>
            </a:lvl2pPr>
            <a:lvl3pPr lvl="2" algn="l">
              <a:lnSpc>
                <a:spcPct val="100000"/>
              </a:lnSpc>
              <a:spcBef>
                <a:spcPts val="0"/>
              </a:spcBef>
              <a:spcAft>
                <a:spcPts val="0"/>
              </a:spcAft>
              <a:buClr>
                <a:srgbClr val="FFFFFF"/>
              </a:buClr>
              <a:buSzPts val="1400"/>
              <a:buNone/>
              <a:defRPr sz="1400">
                <a:solidFill>
                  <a:srgbClr val="FFFFFF"/>
                </a:solidFill>
              </a:defRPr>
            </a:lvl3pPr>
            <a:lvl4pPr lvl="3" algn="l">
              <a:lnSpc>
                <a:spcPct val="100000"/>
              </a:lnSpc>
              <a:spcBef>
                <a:spcPts val="0"/>
              </a:spcBef>
              <a:spcAft>
                <a:spcPts val="0"/>
              </a:spcAft>
              <a:buClr>
                <a:srgbClr val="FFFFFF"/>
              </a:buClr>
              <a:buSzPts val="1400"/>
              <a:buNone/>
              <a:defRPr sz="1400">
                <a:solidFill>
                  <a:srgbClr val="FFFFFF"/>
                </a:solidFill>
              </a:defRPr>
            </a:lvl4pPr>
            <a:lvl5pPr lvl="4" algn="l">
              <a:lnSpc>
                <a:spcPct val="100000"/>
              </a:lnSpc>
              <a:spcBef>
                <a:spcPts val="0"/>
              </a:spcBef>
              <a:spcAft>
                <a:spcPts val="0"/>
              </a:spcAft>
              <a:buClr>
                <a:srgbClr val="FFFFFF"/>
              </a:buClr>
              <a:buSzPts val="1400"/>
              <a:buNone/>
              <a:defRPr sz="1400">
                <a:solidFill>
                  <a:srgbClr val="FFFFFF"/>
                </a:solidFill>
              </a:defRPr>
            </a:lvl5pPr>
            <a:lvl6pPr lvl="5" algn="l">
              <a:lnSpc>
                <a:spcPct val="100000"/>
              </a:lnSpc>
              <a:spcBef>
                <a:spcPts val="0"/>
              </a:spcBef>
              <a:spcAft>
                <a:spcPts val="0"/>
              </a:spcAft>
              <a:buClr>
                <a:srgbClr val="FFFFFF"/>
              </a:buClr>
              <a:buSzPts val="1400"/>
              <a:buNone/>
              <a:defRPr sz="1400">
                <a:solidFill>
                  <a:srgbClr val="FFFFFF"/>
                </a:solidFill>
              </a:defRPr>
            </a:lvl6pPr>
            <a:lvl7pPr lvl="6" algn="l">
              <a:lnSpc>
                <a:spcPct val="100000"/>
              </a:lnSpc>
              <a:spcBef>
                <a:spcPts val="0"/>
              </a:spcBef>
              <a:spcAft>
                <a:spcPts val="0"/>
              </a:spcAft>
              <a:buClr>
                <a:srgbClr val="FFFFFF"/>
              </a:buClr>
              <a:buSzPts val="1400"/>
              <a:buNone/>
              <a:defRPr sz="1400">
                <a:solidFill>
                  <a:srgbClr val="FFFFFF"/>
                </a:solidFill>
              </a:defRPr>
            </a:lvl7pPr>
            <a:lvl8pPr lvl="7" algn="l">
              <a:lnSpc>
                <a:spcPct val="100000"/>
              </a:lnSpc>
              <a:spcBef>
                <a:spcPts val="0"/>
              </a:spcBef>
              <a:spcAft>
                <a:spcPts val="0"/>
              </a:spcAft>
              <a:buClr>
                <a:srgbClr val="FFFFFF"/>
              </a:buClr>
              <a:buSzPts val="1400"/>
              <a:buNone/>
              <a:defRPr sz="1400">
                <a:solidFill>
                  <a:srgbClr val="FFFFFF"/>
                </a:solidFill>
              </a:defRPr>
            </a:lvl8pPr>
            <a:lvl9pPr lvl="8" algn="l">
              <a:lnSpc>
                <a:spcPct val="100000"/>
              </a:lnSpc>
              <a:spcBef>
                <a:spcPts val="0"/>
              </a:spcBef>
              <a:spcAft>
                <a:spcPts val="0"/>
              </a:spcAft>
              <a:buClr>
                <a:srgbClr val="FFFFFF"/>
              </a:buClr>
              <a:buSzPts val="1400"/>
              <a:buNone/>
              <a:defRPr sz="1400">
                <a:solidFill>
                  <a:srgbClr val="FFFFFF"/>
                </a:solidFill>
              </a:defRPr>
            </a:lvl9pPr>
          </a:lstStyle>
          <a:p>
            <a:endParaRPr/>
          </a:p>
        </p:txBody>
      </p:sp>
      <p:sp>
        <p:nvSpPr>
          <p:cNvPr id="101" name="Google Shape;101;p17"/>
          <p:cNvSpPr txBox="1">
            <a:spLocks noGrp="1"/>
          </p:cNvSpPr>
          <p:nvPr>
            <p:ph type="sldNum" idx="12"/>
          </p:nvPr>
        </p:nvSpPr>
        <p:spPr>
          <a:xfrm>
            <a:off x="8596442" y="4771703"/>
            <a:ext cx="548700" cy="3936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1pPr>
            <a:lvl2pPr marL="0" lvl="1"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2pPr>
            <a:lvl3pPr marL="0" lvl="2"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3pPr>
            <a:lvl4pPr marL="0" lvl="3"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4pPr>
            <a:lvl5pPr marL="0" lvl="4"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5pPr>
            <a:lvl6pPr marL="0" lvl="5"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6pPr>
            <a:lvl7pPr marL="0" lvl="6"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7pPr>
            <a:lvl8pPr marL="0" lvl="7"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8pPr>
            <a:lvl9pPr marL="0" lvl="8"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tandard">
  <p:cSld name="1_Standard">
    <p:bg>
      <p:bgPr>
        <a:solidFill>
          <a:schemeClr val="lt1"/>
        </a:solidFill>
        <a:effectLst/>
      </p:bgPr>
    </p:bg>
    <p:spTree>
      <p:nvGrpSpPr>
        <p:cNvPr id="1" name="Shape 105"/>
        <p:cNvGrpSpPr/>
        <p:nvPr/>
      </p:nvGrpSpPr>
      <p:grpSpPr>
        <a:xfrm>
          <a:off x="0" y="0"/>
          <a:ext cx="0" cy="0"/>
          <a:chOff x="0" y="0"/>
          <a:chExt cx="0" cy="0"/>
        </a:xfrm>
      </p:grpSpPr>
      <p:pic>
        <p:nvPicPr>
          <p:cNvPr id="106" name="Google Shape;106;p19"/>
          <p:cNvPicPr preferRelativeResize="0"/>
          <p:nvPr/>
        </p:nvPicPr>
        <p:blipFill rotWithShape="1">
          <a:blip r:embed="rId2">
            <a:alphaModFix/>
          </a:blip>
          <a:srcRect t="79904"/>
          <a:stretch/>
        </p:blipFill>
        <p:spPr>
          <a:xfrm>
            <a:off x="0" y="4109884"/>
            <a:ext cx="9144000" cy="1033616"/>
          </a:xfrm>
          <a:prstGeom prst="rect">
            <a:avLst/>
          </a:prstGeom>
          <a:noFill/>
          <a:ln>
            <a:noFill/>
          </a:ln>
        </p:spPr>
      </p:pic>
      <p:sp>
        <p:nvSpPr>
          <p:cNvPr id="107" name="Google Shape;107;p19"/>
          <p:cNvSpPr txBox="1">
            <a:spLocks noGrp="1"/>
          </p:cNvSpPr>
          <p:nvPr>
            <p:ph type="title"/>
          </p:nvPr>
        </p:nvSpPr>
        <p:spPr>
          <a:xfrm>
            <a:off x="558620" y="565475"/>
            <a:ext cx="7808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8" name="Google Shape;108;p19"/>
          <p:cNvSpPr txBox="1">
            <a:spLocks noGrp="1"/>
          </p:cNvSpPr>
          <p:nvPr>
            <p:ph type="body" idx="1"/>
          </p:nvPr>
        </p:nvSpPr>
        <p:spPr>
          <a:xfrm>
            <a:off x="558620" y="1372802"/>
            <a:ext cx="7808700" cy="28728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04800" algn="l">
              <a:lnSpc>
                <a:spcPct val="115000"/>
              </a:lnSpc>
              <a:spcBef>
                <a:spcPts val="1600"/>
              </a:spcBef>
              <a:spcAft>
                <a:spcPts val="0"/>
              </a:spcAft>
              <a:buSzPts val="1200"/>
              <a:buChar char="■"/>
              <a:defRPr/>
            </a:lvl3pPr>
            <a:lvl4pPr marL="1828800" lvl="3" indent="-304800" algn="l">
              <a:lnSpc>
                <a:spcPct val="115000"/>
              </a:lnSpc>
              <a:spcBef>
                <a:spcPts val="1600"/>
              </a:spcBef>
              <a:spcAft>
                <a:spcPts val="0"/>
              </a:spcAft>
              <a:buSzPts val="1200"/>
              <a:buChar char="●"/>
              <a:defRPr/>
            </a:lvl4pPr>
            <a:lvl5pPr marL="2286000" lvl="4" indent="-304800" algn="l">
              <a:lnSpc>
                <a:spcPct val="115000"/>
              </a:lnSpc>
              <a:spcBef>
                <a:spcPts val="1600"/>
              </a:spcBef>
              <a:spcAft>
                <a:spcPts val="0"/>
              </a:spcAft>
              <a:buSzPts val="1200"/>
              <a:buChar char="○"/>
              <a:defRPr/>
            </a:lvl5pPr>
            <a:lvl6pPr marL="2743200" lvl="5" indent="-304800" algn="l">
              <a:lnSpc>
                <a:spcPct val="115000"/>
              </a:lnSpc>
              <a:spcBef>
                <a:spcPts val="1600"/>
              </a:spcBef>
              <a:spcAft>
                <a:spcPts val="0"/>
              </a:spcAft>
              <a:buSzPts val="1200"/>
              <a:buChar char="■"/>
              <a:defRPr/>
            </a:lvl6pPr>
            <a:lvl7pPr marL="3200400" lvl="6" indent="-304800" algn="l">
              <a:lnSpc>
                <a:spcPct val="115000"/>
              </a:lnSpc>
              <a:spcBef>
                <a:spcPts val="1600"/>
              </a:spcBef>
              <a:spcAft>
                <a:spcPts val="0"/>
              </a:spcAft>
              <a:buSzPts val="1200"/>
              <a:buChar char="●"/>
              <a:defRPr/>
            </a:lvl7pPr>
            <a:lvl8pPr marL="3657600" lvl="7" indent="-304800" algn="l">
              <a:lnSpc>
                <a:spcPct val="115000"/>
              </a:lnSpc>
              <a:spcBef>
                <a:spcPts val="1600"/>
              </a:spcBef>
              <a:spcAft>
                <a:spcPts val="0"/>
              </a:spcAft>
              <a:buSzPts val="1200"/>
              <a:buChar char="○"/>
              <a:defRPr/>
            </a:lvl8pPr>
            <a:lvl9pPr marL="4114800" lvl="8" indent="-304800" algn="l">
              <a:lnSpc>
                <a:spcPct val="115000"/>
              </a:lnSpc>
              <a:spcBef>
                <a:spcPts val="1600"/>
              </a:spcBef>
              <a:spcAft>
                <a:spcPts val="1600"/>
              </a:spcAft>
              <a:buSzPts val="1200"/>
              <a:buChar char="■"/>
              <a:defRPr/>
            </a:lvl9pPr>
          </a:lstStyle>
          <a:p>
            <a:endParaRPr/>
          </a:p>
        </p:txBody>
      </p:sp>
      <p:sp>
        <p:nvSpPr>
          <p:cNvPr id="109" name="Google Shape;109;p19"/>
          <p:cNvSpPr txBox="1">
            <a:spLocks noGrp="1"/>
          </p:cNvSpPr>
          <p:nvPr>
            <p:ph type="subTitle" idx="2"/>
          </p:nvPr>
        </p:nvSpPr>
        <p:spPr>
          <a:xfrm>
            <a:off x="667885" y="4549236"/>
            <a:ext cx="2542500" cy="35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000"/>
              <a:buNone/>
              <a:defRPr sz="1000" b="1">
                <a:solidFill>
                  <a:srgbClr val="2F99A3"/>
                </a:solidFill>
              </a:defRPr>
            </a:lvl1pPr>
            <a:lvl2pPr lvl="1" algn="l">
              <a:lnSpc>
                <a:spcPct val="100000"/>
              </a:lnSpc>
              <a:spcBef>
                <a:spcPts val="0"/>
              </a:spcBef>
              <a:spcAft>
                <a:spcPts val="0"/>
              </a:spcAft>
              <a:buSzPts val="1000"/>
              <a:buNone/>
              <a:defRPr sz="1000" b="1">
                <a:solidFill>
                  <a:srgbClr val="2F99A3"/>
                </a:solidFill>
              </a:defRPr>
            </a:lvl2pPr>
            <a:lvl3pPr lvl="2" algn="l">
              <a:lnSpc>
                <a:spcPct val="100000"/>
              </a:lnSpc>
              <a:spcBef>
                <a:spcPts val="0"/>
              </a:spcBef>
              <a:spcAft>
                <a:spcPts val="0"/>
              </a:spcAft>
              <a:buSzPts val="1000"/>
              <a:buNone/>
              <a:defRPr sz="1000" b="1">
                <a:solidFill>
                  <a:srgbClr val="2F99A3"/>
                </a:solidFill>
              </a:defRPr>
            </a:lvl3pPr>
            <a:lvl4pPr lvl="3" algn="l">
              <a:lnSpc>
                <a:spcPct val="100000"/>
              </a:lnSpc>
              <a:spcBef>
                <a:spcPts val="0"/>
              </a:spcBef>
              <a:spcAft>
                <a:spcPts val="0"/>
              </a:spcAft>
              <a:buSzPts val="1000"/>
              <a:buNone/>
              <a:defRPr sz="1000" b="1">
                <a:solidFill>
                  <a:srgbClr val="2F99A3"/>
                </a:solidFill>
              </a:defRPr>
            </a:lvl4pPr>
            <a:lvl5pPr lvl="4" algn="l">
              <a:lnSpc>
                <a:spcPct val="100000"/>
              </a:lnSpc>
              <a:spcBef>
                <a:spcPts val="0"/>
              </a:spcBef>
              <a:spcAft>
                <a:spcPts val="0"/>
              </a:spcAft>
              <a:buSzPts val="1000"/>
              <a:buNone/>
              <a:defRPr sz="1000" b="1">
                <a:solidFill>
                  <a:srgbClr val="2F99A3"/>
                </a:solidFill>
              </a:defRPr>
            </a:lvl5pPr>
            <a:lvl6pPr lvl="5" algn="l">
              <a:lnSpc>
                <a:spcPct val="100000"/>
              </a:lnSpc>
              <a:spcBef>
                <a:spcPts val="0"/>
              </a:spcBef>
              <a:spcAft>
                <a:spcPts val="0"/>
              </a:spcAft>
              <a:buSzPts val="1000"/>
              <a:buNone/>
              <a:defRPr sz="1000" b="1">
                <a:solidFill>
                  <a:srgbClr val="2F99A3"/>
                </a:solidFill>
              </a:defRPr>
            </a:lvl6pPr>
            <a:lvl7pPr lvl="6" algn="l">
              <a:lnSpc>
                <a:spcPct val="100000"/>
              </a:lnSpc>
              <a:spcBef>
                <a:spcPts val="0"/>
              </a:spcBef>
              <a:spcAft>
                <a:spcPts val="0"/>
              </a:spcAft>
              <a:buClr>
                <a:srgbClr val="2F99A3"/>
              </a:buClr>
              <a:buSzPts val="1000"/>
              <a:buNone/>
              <a:defRPr sz="1000" b="1">
                <a:solidFill>
                  <a:srgbClr val="2F99A3"/>
                </a:solidFill>
              </a:defRPr>
            </a:lvl7pPr>
            <a:lvl8pPr lvl="7" algn="l">
              <a:lnSpc>
                <a:spcPct val="100000"/>
              </a:lnSpc>
              <a:spcBef>
                <a:spcPts val="0"/>
              </a:spcBef>
              <a:spcAft>
                <a:spcPts val="0"/>
              </a:spcAft>
              <a:buClr>
                <a:srgbClr val="2F99A3"/>
              </a:buClr>
              <a:buSzPts val="1000"/>
              <a:buNone/>
              <a:defRPr sz="1000" b="1">
                <a:solidFill>
                  <a:srgbClr val="2F99A3"/>
                </a:solidFill>
              </a:defRPr>
            </a:lvl8pPr>
            <a:lvl9pPr lvl="8" algn="l">
              <a:lnSpc>
                <a:spcPct val="100000"/>
              </a:lnSpc>
              <a:spcBef>
                <a:spcPts val="0"/>
              </a:spcBef>
              <a:spcAft>
                <a:spcPts val="0"/>
              </a:spcAft>
              <a:buClr>
                <a:srgbClr val="2F99A3"/>
              </a:buClr>
              <a:buSzPts val="1000"/>
              <a:buNone/>
              <a:defRPr sz="1000" b="1">
                <a:solidFill>
                  <a:srgbClr val="2F99A3"/>
                </a:solidFill>
              </a:defRPr>
            </a:lvl9pPr>
          </a:lstStyle>
          <a:p>
            <a:endParaRPr/>
          </a:p>
        </p:txBody>
      </p:sp>
      <p:sp>
        <p:nvSpPr>
          <p:cNvPr id="110" name="Google Shape;110;p19"/>
          <p:cNvSpPr txBox="1">
            <a:spLocks noGrp="1"/>
          </p:cNvSpPr>
          <p:nvPr>
            <p:ph type="sldNum" idx="12"/>
          </p:nvPr>
        </p:nvSpPr>
        <p:spPr>
          <a:xfrm>
            <a:off x="8596442" y="4771703"/>
            <a:ext cx="548700" cy="3936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1pPr>
            <a:lvl2pPr marL="0" lvl="1"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2pPr>
            <a:lvl3pPr marL="0" lvl="2"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3pPr>
            <a:lvl4pPr marL="0" lvl="3"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4pPr>
            <a:lvl5pPr marL="0" lvl="4"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5pPr>
            <a:lvl6pPr marL="0" lvl="5"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6pPr>
            <a:lvl7pPr marL="0" lvl="6"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7pPr>
            <a:lvl8pPr marL="0" lvl="7"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8pPr>
            <a:lvl9pPr marL="0" lvl="8"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tandard 2 Col">
  <p:cSld name="1_Standard 2 Col">
    <p:spTree>
      <p:nvGrpSpPr>
        <p:cNvPr id="1" name="Shape 118"/>
        <p:cNvGrpSpPr/>
        <p:nvPr/>
      </p:nvGrpSpPr>
      <p:grpSpPr>
        <a:xfrm>
          <a:off x="0" y="0"/>
          <a:ext cx="0" cy="0"/>
          <a:chOff x="0" y="0"/>
          <a:chExt cx="0" cy="0"/>
        </a:xfrm>
      </p:grpSpPr>
      <p:pic>
        <p:nvPicPr>
          <p:cNvPr id="119" name="Google Shape;119;p21"/>
          <p:cNvPicPr preferRelativeResize="0"/>
          <p:nvPr/>
        </p:nvPicPr>
        <p:blipFill rotWithShape="1">
          <a:blip r:embed="rId2">
            <a:alphaModFix/>
          </a:blip>
          <a:srcRect t="79904"/>
          <a:stretch/>
        </p:blipFill>
        <p:spPr>
          <a:xfrm>
            <a:off x="0" y="4109884"/>
            <a:ext cx="9144000" cy="1033616"/>
          </a:xfrm>
          <a:prstGeom prst="rect">
            <a:avLst/>
          </a:prstGeom>
          <a:noFill/>
          <a:ln>
            <a:noFill/>
          </a:ln>
        </p:spPr>
      </p:pic>
      <p:sp>
        <p:nvSpPr>
          <p:cNvPr id="120" name="Google Shape;120;p21"/>
          <p:cNvSpPr txBox="1">
            <a:spLocks noGrp="1"/>
          </p:cNvSpPr>
          <p:nvPr>
            <p:ph type="title"/>
          </p:nvPr>
        </p:nvSpPr>
        <p:spPr>
          <a:xfrm>
            <a:off x="558620" y="565475"/>
            <a:ext cx="7808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1" name="Google Shape;121;p21"/>
          <p:cNvSpPr txBox="1">
            <a:spLocks noGrp="1"/>
          </p:cNvSpPr>
          <p:nvPr>
            <p:ph type="body" idx="1"/>
          </p:nvPr>
        </p:nvSpPr>
        <p:spPr>
          <a:xfrm>
            <a:off x="558625" y="1779925"/>
            <a:ext cx="3558900" cy="23700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04800" algn="l">
              <a:lnSpc>
                <a:spcPct val="115000"/>
              </a:lnSpc>
              <a:spcBef>
                <a:spcPts val="1600"/>
              </a:spcBef>
              <a:spcAft>
                <a:spcPts val="0"/>
              </a:spcAft>
              <a:buSzPts val="1200"/>
              <a:buChar char="■"/>
              <a:defRPr/>
            </a:lvl3pPr>
            <a:lvl4pPr marL="1828800" lvl="3" indent="-304800" algn="l">
              <a:lnSpc>
                <a:spcPct val="115000"/>
              </a:lnSpc>
              <a:spcBef>
                <a:spcPts val="1600"/>
              </a:spcBef>
              <a:spcAft>
                <a:spcPts val="0"/>
              </a:spcAft>
              <a:buSzPts val="1200"/>
              <a:buChar char="●"/>
              <a:defRPr/>
            </a:lvl4pPr>
            <a:lvl5pPr marL="2286000" lvl="4" indent="-304800" algn="l">
              <a:lnSpc>
                <a:spcPct val="115000"/>
              </a:lnSpc>
              <a:spcBef>
                <a:spcPts val="1600"/>
              </a:spcBef>
              <a:spcAft>
                <a:spcPts val="0"/>
              </a:spcAft>
              <a:buSzPts val="1200"/>
              <a:buChar char="○"/>
              <a:defRPr/>
            </a:lvl5pPr>
            <a:lvl6pPr marL="2743200" lvl="5" indent="-304800" algn="l">
              <a:lnSpc>
                <a:spcPct val="115000"/>
              </a:lnSpc>
              <a:spcBef>
                <a:spcPts val="1600"/>
              </a:spcBef>
              <a:spcAft>
                <a:spcPts val="0"/>
              </a:spcAft>
              <a:buSzPts val="1200"/>
              <a:buChar char="■"/>
              <a:defRPr/>
            </a:lvl6pPr>
            <a:lvl7pPr marL="3200400" lvl="6" indent="-304800" algn="l">
              <a:lnSpc>
                <a:spcPct val="115000"/>
              </a:lnSpc>
              <a:spcBef>
                <a:spcPts val="1600"/>
              </a:spcBef>
              <a:spcAft>
                <a:spcPts val="0"/>
              </a:spcAft>
              <a:buSzPts val="1200"/>
              <a:buChar char="●"/>
              <a:defRPr/>
            </a:lvl7pPr>
            <a:lvl8pPr marL="3657600" lvl="7" indent="-304800" algn="l">
              <a:lnSpc>
                <a:spcPct val="115000"/>
              </a:lnSpc>
              <a:spcBef>
                <a:spcPts val="1600"/>
              </a:spcBef>
              <a:spcAft>
                <a:spcPts val="0"/>
              </a:spcAft>
              <a:buSzPts val="1200"/>
              <a:buChar char="○"/>
              <a:defRPr/>
            </a:lvl8pPr>
            <a:lvl9pPr marL="4114800" lvl="8" indent="-304800" algn="l">
              <a:lnSpc>
                <a:spcPct val="115000"/>
              </a:lnSpc>
              <a:spcBef>
                <a:spcPts val="1600"/>
              </a:spcBef>
              <a:spcAft>
                <a:spcPts val="1600"/>
              </a:spcAft>
              <a:buSzPts val="1200"/>
              <a:buChar char="■"/>
              <a:defRPr/>
            </a:lvl9pPr>
          </a:lstStyle>
          <a:p>
            <a:endParaRPr/>
          </a:p>
        </p:txBody>
      </p:sp>
      <p:sp>
        <p:nvSpPr>
          <p:cNvPr id="122" name="Google Shape;122;p21"/>
          <p:cNvSpPr txBox="1">
            <a:spLocks noGrp="1"/>
          </p:cNvSpPr>
          <p:nvPr>
            <p:ph type="subTitle" idx="2"/>
          </p:nvPr>
        </p:nvSpPr>
        <p:spPr>
          <a:xfrm>
            <a:off x="558625" y="1394575"/>
            <a:ext cx="3562500" cy="35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rgbClr val="2F99A3"/>
                </a:solidFill>
              </a:defRPr>
            </a:lvl1pPr>
            <a:lvl2pPr lvl="1" algn="l">
              <a:lnSpc>
                <a:spcPct val="100000"/>
              </a:lnSpc>
              <a:spcBef>
                <a:spcPts val="0"/>
              </a:spcBef>
              <a:spcAft>
                <a:spcPts val="0"/>
              </a:spcAft>
              <a:buSzPts val="1800"/>
              <a:buNone/>
              <a:defRPr sz="1800">
                <a:solidFill>
                  <a:srgbClr val="2F99A3"/>
                </a:solidFill>
              </a:defRPr>
            </a:lvl2pPr>
            <a:lvl3pPr lvl="2" algn="l">
              <a:lnSpc>
                <a:spcPct val="100000"/>
              </a:lnSpc>
              <a:spcBef>
                <a:spcPts val="0"/>
              </a:spcBef>
              <a:spcAft>
                <a:spcPts val="0"/>
              </a:spcAft>
              <a:buSzPts val="1800"/>
              <a:buNone/>
              <a:defRPr sz="1800">
                <a:solidFill>
                  <a:srgbClr val="2F99A3"/>
                </a:solidFill>
              </a:defRPr>
            </a:lvl3pPr>
            <a:lvl4pPr lvl="3" algn="l">
              <a:lnSpc>
                <a:spcPct val="100000"/>
              </a:lnSpc>
              <a:spcBef>
                <a:spcPts val="0"/>
              </a:spcBef>
              <a:spcAft>
                <a:spcPts val="0"/>
              </a:spcAft>
              <a:buSzPts val="1800"/>
              <a:buNone/>
              <a:defRPr sz="1800">
                <a:solidFill>
                  <a:srgbClr val="2F99A3"/>
                </a:solidFill>
              </a:defRPr>
            </a:lvl4pPr>
            <a:lvl5pPr lvl="4" algn="l">
              <a:lnSpc>
                <a:spcPct val="100000"/>
              </a:lnSpc>
              <a:spcBef>
                <a:spcPts val="0"/>
              </a:spcBef>
              <a:spcAft>
                <a:spcPts val="0"/>
              </a:spcAft>
              <a:buSzPts val="1800"/>
              <a:buNone/>
              <a:defRPr sz="1800">
                <a:solidFill>
                  <a:srgbClr val="2F99A3"/>
                </a:solidFill>
              </a:defRPr>
            </a:lvl5pPr>
            <a:lvl6pPr lvl="5" algn="l">
              <a:lnSpc>
                <a:spcPct val="100000"/>
              </a:lnSpc>
              <a:spcBef>
                <a:spcPts val="0"/>
              </a:spcBef>
              <a:spcAft>
                <a:spcPts val="0"/>
              </a:spcAft>
              <a:buSzPts val="1800"/>
              <a:buNone/>
              <a:defRPr sz="1800">
                <a:solidFill>
                  <a:srgbClr val="2F99A3"/>
                </a:solidFill>
              </a:defRPr>
            </a:lvl6pPr>
            <a:lvl7pPr lvl="6" algn="l">
              <a:lnSpc>
                <a:spcPct val="100000"/>
              </a:lnSpc>
              <a:spcBef>
                <a:spcPts val="0"/>
              </a:spcBef>
              <a:spcAft>
                <a:spcPts val="0"/>
              </a:spcAft>
              <a:buClr>
                <a:srgbClr val="2F99A3"/>
              </a:buClr>
              <a:buSzPts val="1800"/>
              <a:buNone/>
              <a:defRPr sz="1800">
                <a:solidFill>
                  <a:srgbClr val="2F99A3"/>
                </a:solidFill>
              </a:defRPr>
            </a:lvl7pPr>
            <a:lvl8pPr lvl="7" algn="l">
              <a:lnSpc>
                <a:spcPct val="100000"/>
              </a:lnSpc>
              <a:spcBef>
                <a:spcPts val="0"/>
              </a:spcBef>
              <a:spcAft>
                <a:spcPts val="0"/>
              </a:spcAft>
              <a:buClr>
                <a:srgbClr val="2F99A3"/>
              </a:buClr>
              <a:buSzPts val="1800"/>
              <a:buNone/>
              <a:defRPr sz="1800">
                <a:solidFill>
                  <a:srgbClr val="2F99A3"/>
                </a:solidFill>
              </a:defRPr>
            </a:lvl8pPr>
            <a:lvl9pPr lvl="8" algn="l">
              <a:lnSpc>
                <a:spcPct val="100000"/>
              </a:lnSpc>
              <a:spcBef>
                <a:spcPts val="0"/>
              </a:spcBef>
              <a:spcAft>
                <a:spcPts val="0"/>
              </a:spcAft>
              <a:buClr>
                <a:srgbClr val="2F99A3"/>
              </a:buClr>
              <a:buSzPts val="1800"/>
              <a:buNone/>
              <a:defRPr sz="1800">
                <a:solidFill>
                  <a:srgbClr val="2F99A3"/>
                </a:solidFill>
              </a:defRPr>
            </a:lvl9pPr>
          </a:lstStyle>
          <a:p>
            <a:endParaRPr/>
          </a:p>
        </p:txBody>
      </p:sp>
      <p:sp>
        <p:nvSpPr>
          <p:cNvPr id="123" name="Google Shape;123;p21"/>
          <p:cNvSpPr txBox="1">
            <a:spLocks noGrp="1"/>
          </p:cNvSpPr>
          <p:nvPr>
            <p:ph type="body" idx="3"/>
          </p:nvPr>
        </p:nvSpPr>
        <p:spPr>
          <a:xfrm>
            <a:off x="4528950" y="1779925"/>
            <a:ext cx="3558900" cy="23700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04800" algn="l">
              <a:lnSpc>
                <a:spcPct val="115000"/>
              </a:lnSpc>
              <a:spcBef>
                <a:spcPts val="1600"/>
              </a:spcBef>
              <a:spcAft>
                <a:spcPts val="0"/>
              </a:spcAft>
              <a:buSzPts val="1200"/>
              <a:buChar char="■"/>
              <a:defRPr/>
            </a:lvl3pPr>
            <a:lvl4pPr marL="1828800" lvl="3" indent="-304800" algn="l">
              <a:lnSpc>
                <a:spcPct val="115000"/>
              </a:lnSpc>
              <a:spcBef>
                <a:spcPts val="1600"/>
              </a:spcBef>
              <a:spcAft>
                <a:spcPts val="0"/>
              </a:spcAft>
              <a:buSzPts val="1200"/>
              <a:buChar char="●"/>
              <a:defRPr/>
            </a:lvl4pPr>
            <a:lvl5pPr marL="2286000" lvl="4" indent="-304800" algn="l">
              <a:lnSpc>
                <a:spcPct val="115000"/>
              </a:lnSpc>
              <a:spcBef>
                <a:spcPts val="1600"/>
              </a:spcBef>
              <a:spcAft>
                <a:spcPts val="0"/>
              </a:spcAft>
              <a:buSzPts val="1200"/>
              <a:buChar char="○"/>
              <a:defRPr/>
            </a:lvl5pPr>
            <a:lvl6pPr marL="2743200" lvl="5" indent="-304800" algn="l">
              <a:lnSpc>
                <a:spcPct val="115000"/>
              </a:lnSpc>
              <a:spcBef>
                <a:spcPts val="1600"/>
              </a:spcBef>
              <a:spcAft>
                <a:spcPts val="0"/>
              </a:spcAft>
              <a:buSzPts val="1200"/>
              <a:buChar char="■"/>
              <a:defRPr/>
            </a:lvl6pPr>
            <a:lvl7pPr marL="3200400" lvl="6" indent="-304800" algn="l">
              <a:lnSpc>
                <a:spcPct val="115000"/>
              </a:lnSpc>
              <a:spcBef>
                <a:spcPts val="1600"/>
              </a:spcBef>
              <a:spcAft>
                <a:spcPts val="0"/>
              </a:spcAft>
              <a:buSzPts val="1200"/>
              <a:buChar char="●"/>
              <a:defRPr/>
            </a:lvl7pPr>
            <a:lvl8pPr marL="3657600" lvl="7" indent="-304800" algn="l">
              <a:lnSpc>
                <a:spcPct val="115000"/>
              </a:lnSpc>
              <a:spcBef>
                <a:spcPts val="1600"/>
              </a:spcBef>
              <a:spcAft>
                <a:spcPts val="0"/>
              </a:spcAft>
              <a:buSzPts val="1200"/>
              <a:buChar char="○"/>
              <a:defRPr/>
            </a:lvl8pPr>
            <a:lvl9pPr marL="4114800" lvl="8" indent="-304800" algn="l">
              <a:lnSpc>
                <a:spcPct val="115000"/>
              </a:lnSpc>
              <a:spcBef>
                <a:spcPts val="1600"/>
              </a:spcBef>
              <a:spcAft>
                <a:spcPts val="1600"/>
              </a:spcAft>
              <a:buSzPts val="1200"/>
              <a:buChar char="■"/>
              <a:defRPr/>
            </a:lvl9pPr>
          </a:lstStyle>
          <a:p>
            <a:endParaRPr/>
          </a:p>
        </p:txBody>
      </p:sp>
      <p:sp>
        <p:nvSpPr>
          <p:cNvPr id="124" name="Google Shape;124;p21"/>
          <p:cNvSpPr txBox="1">
            <a:spLocks noGrp="1"/>
          </p:cNvSpPr>
          <p:nvPr>
            <p:ph type="subTitle" idx="4"/>
          </p:nvPr>
        </p:nvSpPr>
        <p:spPr>
          <a:xfrm>
            <a:off x="4528950" y="1394575"/>
            <a:ext cx="3562500" cy="35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rgbClr val="2F99A3"/>
                </a:solidFill>
              </a:defRPr>
            </a:lvl1pPr>
            <a:lvl2pPr lvl="1" algn="l">
              <a:lnSpc>
                <a:spcPct val="100000"/>
              </a:lnSpc>
              <a:spcBef>
                <a:spcPts val="0"/>
              </a:spcBef>
              <a:spcAft>
                <a:spcPts val="0"/>
              </a:spcAft>
              <a:buSzPts val="1800"/>
              <a:buNone/>
              <a:defRPr sz="1800">
                <a:solidFill>
                  <a:srgbClr val="2F99A3"/>
                </a:solidFill>
              </a:defRPr>
            </a:lvl2pPr>
            <a:lvl3pPr lvl="2" algn="l">
              <a:lnSpc>
                <a:spcPct val="100000"/>
              </a:lnSpc>
              <a:spcBef>
                <a:spcPts val="0"/>
              </a:spcBef>
              <a:spcAft>
                <a:spcPts val="0"/>
              </a:spcAft>
              <a:buSzPts val="1800"/>
              <a:buNone/>
              <a:defRPr sz="1800">
                <a:solidFill>
                  <a:srgbClr val="2F99A3"/>
                </a:solidFill>
              </a:defRPr>
            </a:lvl3pPr>
            <a:lvl4pPr lvl="3" algn="l">
              <a:lnSpc>
                <a:spcPct val="100000"/>
              </a:lnSpc>
              <a:spcBef>
                <a:spcPts val="0"/>
              </a:spcBef>
              <a:spcAft>
                <a:spcPts val="0"/>
              </a:spcAft>
              <a:buSzPts val="1800"/>
              <a:buNone/>
              <a:defRPr sz="1800">
                <a:solidFill>
                  <a:srgbClr val="2F99A3"/>
                </a:solidFill>
              </a:defRPr>
            </a:lvl4pPr>
            <a:lvl5pPr lvl="4" algn="l">
              <a:lnSpc>
                <a:spcPct val="100000"/>
              </a:lnSpc>
              <a:spcBef>
                <a:spcPts val="0"/>
              </a:spcBef>
              <a:spcAft>
                <a:spcPts val="0"/>
              </a:spcAft>
              <a:buSzPts val="1800"/>
              <a:buNone/>
              <a:defRPr sz="1800">
                <a:solidFill>
                  <a:srgbClr val="2F99A3"/>
                </a:solidFill>
              </a:defRPr>
            </a:lvl5pPr>
            <a:lvl6pPr lvl="5" algn="l">
              <a:lnSpc>
                <a:spcPct val="100000"/>
              </a:lnSpc>
              <a:spcBef>
                <a:spcPts val="0"/>
              </a:spcBef>
              <a:spcAft>
                <a:spcPts val="0"/>
              </a:spcAft>
              <a:buSzPts val="1800"/>
              <a:buNone/>
              <a:defRPr sz="1800">
                <a:solidFill>
                  <a:srgbClr val="2F99A3"/>
                </a:solidFill>
              </a:defRPr>
            </a:lvl6pPr>
            <a:lvl7pPr lvl="6" algn="l">
              <a:lnSpc>
                <a:spcPct val="100000"/>
              </a:lnSpc>
              <a:spcBef>
                <a:spcPts val="0"/>
              </a:spcBef>
              <a:spcAft>
                <a:spcPts val="0"/>
              </a:spcAft>
              <a:buClr>
                <a:srgbClr val="2F99A3"/>
              </a:buClr>
              <a:buSzPts val="1800"/>
              <a:buNone/>
              <a:defRPr sz="1800">
                <a:solidFill>
                  <a:srgbClr val="2F99A3"/>
                </a:solidFill>
              </a:defRPr>
            </a:lvl7pPr>
            <a:lvl8pPr lvl="7" algn="l">
              <a:lnSpc>
                <a:spcPct val="100000"/>
              </a:lnSpc>
              <a:spcBef>
                <a:spcPts val="0"/>
              </a:spcBef>
              <a:spcAft>
                <a:spcPts val="0"/>
              </a:spcAft>
              <a:buClr>
                <a:srgbClr val="2F99A3"/>
              </a:buClr>
              <a:buSzPts val="1800"/>
              <a:buNone/>
              <a:defRPr sz="1800">
                <a:solidFill>
                  <a:srgbClr val="2F99A3"/>
                </a:solidFill>
              </a:defRPr>
            </a:lvl8pPr>
            <a:lvl9pPr lvl="8" algn="l">
              <a:lnSpc>
                <a:spcPct val="100000"/>
              </a:lnSpc>
              <a:spcBef>
                <a:spcPts val="0"/>
              </a:spcBef>
              <a:spcAft>
                <a:spcPts val="0"/>
              </a:spcAft>
              <a:buClr>
                <a:srgbClr val="2F99A3"/>
              </a:buClr>
              <a:buSzPts val="1800"/>
              <a:buNone/>
              <a:defRPr sz="1800">
                <a:solidFill>
                  <a:srgbClr val="2F99A3"/>
                </a:solidFill>
              </a:defRPr>
            </a:lvl9pPr>
          </a:lstStyle>
          <a:p>
            <a:endParaRPr/>
          </a:p>
        </p:txBody>
      </p:sp>
      <p:sp>
        <p:nvSpPr>
          <p:cNvPr id="125" name="Google Shape;125;p21"/>
          <p:cNvSpPr txBox="1">
            <a:spLocks noGrp="1"/>
          </p:cNvSpPr>
          <p:nvPr>
            <p:ph type="subTitle" idx="5"/>
          </p:nvPr>
        </p:nvSpPr>
        <p:spPr>
          <a:xfrm>
            <a:off x="667885" y="4549236"/>
            <a:ext cx="2542500" cy="35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000"/>
              <a:buNone/>
              <a:defRPr sz="1000" b="1">
                <a:solidFill>
                  <a:srgbClr val="2F99A3"/>
                </a:solidFill>
              </a:defRPr>
            </a:lvl1pPr>
            <a:lvl2pPr lvl="1" algn="l">
              <a:lnSpc>
                <a:spcPct val="100000"/>
              </a:lnSpc>
              <a:spcBef>
                <a:spcPts val="0"/>
              </a:spcBef>
              <a:spcAft>
                <a:spcPts val="0"/>
              </a:spcAft>
              <a:buSzPts val="1000"/>
              <a:buNone/>
              <a:defRPr sz="1000" b="1">
                <a:solidFill>
                  <a:srgbClr val="2F99A3"/>
                </a:solidFill>
              </a:defRPr>
            </a:lvl2pPr>
            <a:lvl3pPr lvl="2" algn="l">
              <a:lnSpc>
                <a:spcPct val="100000"/>
              </a:lnSpc>
              <a:spcBef>
                <a:spcPts val="0"/>
              </a:spcBef>
              <a:spcAft>
                <a:spcPts val="0"/>
              </a:spcAft>
              <a:buSzPts val="1000"/>
              <a:buNone/>
              <a:defRPr sz="1000" b="1">
                <a:solidFill>
                  <a:srgbClr val="2F99A3"/>
                </a:solidFill>
              </a:defRPr>
            </a:lvl3pPr>
            <a:lvl4pPr lvl="3" algn="l">
              <a:lnSpc>
                <a:spcPct val="100000"/>
              </a:lnSpc>
              <a:spcBef>
                <a:spcPts val="0"/>
              </a:spcBef>
              <a:spcAft>
                <a:spcPts val="0"/>
              </a:spcAft>
              <a:buSzPts val="1000"/>
              <a:buNone/>
              <a:defRPr sz="1000" b="1">
                <a:solidFill>
                  <a:srgbClr val="2F99A3"/>
                </a:solidFill>
              </a:defRPr>
            </a:lvl4pPr>
            <a:lvl5pPr lvl="4" algn="l">
              <a:lnSpc>
                <a:spcPct val="100000"/>
              </a:lnSpc>
              <a:spcBef>
                <a:spcPts val="0"/>
              </a:spcBef>
              <a:spcAft>
                <a:spcPts val="0"/>
              </a:spcAft>
              <a:buSzPts val="1000"/>
              <a:buNone/>
              <a:defRPr sz="1000" b="1">
                <a:solidFill>
                  <a:srgbClr val="2F99A3"/>
                </a:solidFill>
              </a:defRPr>
            </a:lvl5pPr>
            <a:lvl6pPr lvl="5" algn="l">
              <a:lnSpc>
                <a:spcPct val="100000"/>
              </a:lnSpc>
              <a:spcBef>
                <a:spcPts val="0"/>
              </a:spcBef>
              <a:spcAft>
                <a:spcPts val="0"/>
              </a:spcAft>
              <a:buSzPts val="1000"/>
              <a:buNone/>
              <a:defRPr sz="1000" b="1">
                <a:solidFill>
                  <a:srgbClr val="2F99A3"/>
                </a:solidFill>
              </a:defRPr>
            </a:lvl6pPr>
            <a:lvl7pPr lvl="6" algn="l">
              <a:lnSpc>
                <a:spcPct val="100000"/>
              </a:lnSpc>
              <a:spcBef>
                <a:spcPts val="0"/>
              </a:spcBef>
              <a:spcAft>
                <a:spcPts val="0"/>
              </a:spcAft>
              <a:buClr>
                <a:srgbClr val="2F99A3"/>
              </a:buClr>
              <a:buSzPts val="1000"/>
              <a:buNone/>
              <a:defRPr sz="1000" b="1">
                <a:solidFill>
                  <a:srgbClr val="2F99A3"/>
                </a:solidFill>
              </a:defRPr>
            </a:lvl7pPr>
            <a:lvl8pPr lvl="7" algn="l">
              <a:lnSpc>
                <a:spcPct val="100000"/>
              </a:lnSpc>
              <a:spcBef>
                <a:spcPts val="0"/>
              </a:spcBef>
              <a:spcAft>
                <a:spcPts val="0"/>
              </a:spcAft>
              <a:buClr>
                <a:srgbClr val="2F99A3"/>
              </a:buClr>
              <a:buSzPts val="1000"/>
              <a:buNone/>
              <a:defRPr sz="1000" b="1">
                <a:solidFill>
                  <a:srgbClr val="2F99A3"/>
                </a:solidFill>
              </a:defRPr>
            </a:lvl8pPr>
            <a:lvl9pPr lvl="8" algn="l">
              <a:lnSpc>
                <a:spcPct val="100000"/>
              </a:lnSpc>
              <a:spcBef>
                <a:spcPts val="0"/>
              </a:spcBef>
              <a:spcAft>
                <a:spcPts val="0"/>
              </a:spcAft>
              <a:buClr>
                <a:srgbClr val="2F99A3"/>
              </a:buClr>
              <a:buSzPts val="1000"/>
              <a:buNone/>
              <a:defRPr sz="1000" b="1">
                <a:solidFill>
                  <a:srgbClr val="2F99A3"/>
                </a:solidFill>
              </a:defRPr>
            </a:lvl9pPr>
          </a:lstStyle>
          <a:p>
            <a:endParaRPr/>
          </a:p>
        </p:txBody>
      </p:sp>
      <p:sp>
        <p:nvSpPr>
          <p:cNvPr id="126" name="Google Shape;126;p21"/>
          <p:cNvSpPr txBox="1">
            <a:spLocks noGrp="1"/>
          </p:cNvSpPr>
          <p:nvPr>
            <p:ph type="sldNum" idx="12"/>
          </p:nvPr>
        </p:nvSpPr>
        <p:spPr>
          <a:xfrm>
            <a:off x="8596442" y="4771703"/>
            <a:ext cx="548700" cy="3936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1pPr>
            <a:lvl2pPr marL="0" lvl="1"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2pPr>
            <a:lvl3pPr marL="0" lvl="2"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3pPr>
            <a:lvl4pPr marL="0" lvl="3"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4pPr>
            <a:lvl5pPr marL="0" lvl="4"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5pPr>
            <a:lvl6pPr marL="0" lvl="5"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6pPr>
            <a:lvl7pPr marL="0" lvl="6"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7pPr>
            <a:lvl8pPr marL="0" lvl="7"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8pPr>
            <a:lvl9pPr marL="0" lvl="8"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tandard 3 Col">
  <p:cSld name="1_Standard 3 Col">
    <p:spTree>
      <p:nvGrpSpPr>
        <p:cNvPr id="1" name="Shape 127"/>
        <p:cNvGrpSpPr/>
        <p:nvPr/>
      </p:nvGrpSpPr>
      <p:grpSpPr>
        <a:xfrm>
          <a:off x="0" y="0"/>
          <a:ext cx="0" cy="0"/>
          <a:chOff x="0" y="0"/>
          <a:chExt cx="0" cy="0"/>
        </a:xfrm>
      </p:grpSpPr>
      <p:pic>
        <p:nvPicPr>
          <p:cNvPr id="128" name="Google Shape;128;p22"/>
          <p:cNvPicPr preferRelativeResize="0"/>
          <p:nvPr/>
        </p:nvPicPr>
        <p:blipFill rotWithShape="1">
          <a:blip r:embed="rId2">
            <a:alphaModFix/>
          </a:blip>
          <a:srcRect t="79904"/>
          <a:stretch/>
        </p:blipFill>
        <p:spPr>
          <a:xfrm>
            <a:off x="0" y="4109884"/>
            <a:ext cx="9144000" cy="1033616"/>
          </a:xfrm>
          <a:prstGeom prst="rect">
            <a:avLst/>
          </a:prstGeom>
          <a:noFill/>
          <a:ln>
            <a:noFill/>
          </a:ln>
        </p:spPr>
      </p:pic>
      <p:sp>
        <p:nvSpPr>
          <p:cNvPr id="129" name="Google Shape;129;p22"/>
          <p:cNvSpPr txBox="1">
            <a:spLocks noGrp="1"/>
          </p:cNvSpPr>
          <p:nvPr>
            <p:ph type="title"/>
          </p:nvPr>
        </p:nvSpPr>
        <p:spPr>
          <a:xfrm>
            <a:off x="558620" y="565475"/>
            <a:ext cx="7808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0" name="Google Shape;130;p22"/>
          <p:cNvSpPr txBox="1">
            <a:spLocks noGrp="1"/>
          </p:cNvSpPr>
          <p:nvPr>
            <p:ph type="body" idx="1"/>
          </p:nvPr>
        </p:nvSpPr>
        <p:spPr>
          <a:xfrm>
            <a:off x="558620" y="1779925"/>
            <a:ext cx="2497200" cy="21246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292100" algn="l">
              <a:lnSpc>
                <a:spcPct val="115000"/>
              </a:lnSpc>
              <a:spcBef>
                <a:spcPts val="1600"/>
              </a:spcBef>
              <a:spcAft>
                <a:spcPts val="0"/>
              </a:spcAft>
              <a:buSzPts val="1000"/>
              <a:buChar char="○"/>
              <a:defRPr sz="1000"/>
            </a:lvl2pPr>
            <a:lvl3pPr marL="1371600" lvl="2" indent="-279400" algn="l">
              <a:lnSpc>
                <a:spcPct val="115000"/>
              </a:lnSpc>
              <a:spcBef>
                <a:spcPts val="1600"/>
              </a:spcBef>
              <a:spcAft>
                <a:spcPts val="0"/>
              </a:spcAft>
              <a:buSzPts val="800"/>
              <a:buChar char="■"/>
              <a:defRPr sz="800"/>
            </a:lvl3pPr>
            <a:lvl4pPr marL="1828800" lvl="3" indent="-279400" algn="l">
              <a:lnSpc>
                <a:spcPct val="115000"/>
              </a:lnSpc>
              <a:spcBef>
                <a:spcPts val="1600"/>
              </a:spcBef>
              <a:spcAft>
                <a:spcPts val="0"/>
              </a:spcAft>
              <a:buSzPts val="800"/>
              <a:buChar char="●"/>
              <a:defRPr sz="800"/>
            </a:lvl4pPr>
            <a:lvl5pPr marL="2286000" lvl="4" indent="-279400" algn="l">
              <a:lnSpc>
                <a:spcPct val="115000"/>
              </a:lnSpc>
              <a:spcBef>
                <a:spcPts val="1600"/>
              </a:spcBef>
              <a:spcAft>
                <a:spcPts val="0"/>
              </a:spcAft>
              <a:buSzPts val="800"/>
              <a:buChar char="○"/>
              <a:defRPr sz="800"/>
            </a:lvl5pPr>
            <a:lvl6pPr marL="2743200" lvl="5" indent="-279400" algn="l">
              <a:lnSpc>
                <a:spcPct val="115000"/>
              </a:lnSpc>
              <a:spcBef>
                <a:spcPts val="1600"/>
              </a:spcBef>
              <a:spcAft>
                <a:spcPts val="0"/>
              </a:spcAft>
              <a:buSzPts val="800"/>
              <a:buChar char="■"/>
              <a:defRPr sz="800"/>
            </a:lvl6pPr>
            <a:lvl7pPr marL="3200400" lvl="6" indent="-279400" algn="l">
              <a:lnSpc>
                <a:spcPct val="115000"/>
              </a:lnSpc>
              <a:spcBef>
                <a:spcPts val="1600"/>
              </a:spcBef>
              <a:spcAft>
                <a:spcPts val="0"/>
              </a:spcAft>
              <a:buSzPts val="800"/>
              <a:buChar char="●"/>
              <a:defRPr sz="800"/>
            </a:lvl7pPr>
            <a:lvl8pPr marL="3657600" lvl="7" indent="-279400" algn="l">
              <a:lnSpc>
                <a:spcPct val="115000"/>
              </a:lnSpc>
              <a:spcBef>
                <a:spcPts val="1600"/>
              </a:spcBef>
              <a:spcAft>
                <a:spcPts val="0"/>
              </a:spcAft>
              <a:buSzPts val="800"/>
              <a:buChar char="○"/>
              <a:defRPr sz="800"/>
            </a:lvl8pPr>
            <a:lvl9pPr marL="4114800" lvl="8" indent="-279400" algn="l">
              <a:lnSpc>
                <a:spcPct val="115000"/>
              </a:lnSpc>
              <a:spcBef>
                <a:spcPts val="1600"/>
              </a:spcBef>
              <a:spcAft>
                <a:spcPts val="1600"/>
              </a:spcAft>
              <a:buSzPts val="800"/>
              <a:buChar char="■"/>
              <a:defRPr sz="800"/>
            </a:lvl9pPr>
          </a:lstStyle>
          <a:p>
            <a:endParaRPr/>
          </a:p>
        </p:txBody>
      </p:sp>
      <p:sp>
        <p:nvSpPr>
          <p:cNvPr id="131" name="Google Shape;131;p22"/>
          <p:cNvSpPr txBox="1">
            <a:spLocks noGrp="1"/>
          </p:cNvSpPr>
          <p:nvPr>
            <p:ph type="subTitle" idx="2"/>
          </p:nvPr>
        </p:nvSpPr>
        <p:spPr>
          <a:xfrm>
            <a:off x="558620" y="1411125"/>
            <a:ext cx="2454900" cy="35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500"/>
              <a:buNone/>
              <a:defRPr sz="1500">
                <a:solidFill>
                  <a:srgbClr val="2F99A3"/>
                </a:solidFill>
              </a:defRPr>
            </a:lvl1pPr>
            <a:lvl2pPr lvl="1" algn="l">
              <a:lnSpc>
                <a:spcPct val="100000"/>
              </a:lnSpc>
              <a:spcBef>
                <a:spcPts val="0"/>
              </a:spcBef>
              <a:spcAft>
                <a:spcPts val="0"/>
              </a:spcAft>
              <a:buSzPts val="1500"/>
              <a:buNone/>
              <a:defRPr sz="1500">
                <a:solidFill>
                  <a:srgbClr val="2F99A3"/>
                </a:solidFill>
              </a:defRPr>
            </a:lvl2pPr>
            <a:lvl3pPr lvl="2" algn="l">
              <a:lnSpc>
                <a:spcPct val="100000"/>
              </a:lnSpc>
              <a:spcBef>
                <a:spcPts val="0"/>
              </a:spcBef>
              <a:spcAft>
                <a:spcPts val="0"/>
              </a:spcAft>
              <a:buSzPts val="1500"/>
              <a:buNone/>
              <a:defRPr sz="1500">
                <a:solidFill>
                  <a:srgbClr val="2F99A3"/>
                </a:solidFill>
              </a:defRPr>
            </a:lvl3pPr>
            <a:lvl4pPr lvl="3" algn="l">
              <a:lnSpc>
                <a:spcPct val="100000"/>
              </a:lnSpc>
              <a:spcBef>
                <a:spcPts val="0"/>
              </a:spcBef>
              <a:spcAft>
                <a:spcPts val="0"/>
              </a:spcAft>
              <a:buSzPts val="1500"/>
              <a:buNone/>
              <a:defRPr sz="1500">
                <a:solidFill>
                  <a:srgbClr val="2F99A3"/>
                </a:solidFill>
              </a:defRPr>
            </a:lvl4pPr>
            <a:lvl5pPr lvl="4" algn="l">
              <a:lnSpc>
                <a:spcPct val="100000"/>
              </a:lnSpc>
              <a:spcBef>
                <a:spcPts val="0"/>
              </a:spcBef>
              <a:spcAft>
                <a:spcPts val="0"/>
              </a:spcAft>
              <a:buSzPts val="1500"/>
              <a:buNone/>
              <a:defRPr sz="1500">
                <a:solidFill>
                  <a:srgbClr val="2F99A3"/>
                </a:solidFill>
              </a:defRPr>
            </a:lvl5pPr>
            <a:lvl6pPr lvl="5" algn="l">
              <a:lnSpc>
                <a:spcPct val="100000"/>
              </a:lnSpc>
              <a:spcBef>
                <a:spcPts val="0"/>
              </a:spcBef>
              <a:spcAft>
                <a:spcPts val="0"/>
              </a:spcAft>
              <a:buSzPts val="1500"/>
              <a:buNone/>
              <a:defRPr sz="1500">
                <a:solidFill>
                  <a:srgbClr val="2F99A3"/>
                </a:solidFill>
              </a:defRPr>
            </a:lvl6pPr>
            <a:lvl7pPr lvl="6" algn="l">
              <a:lnSpc>
                <a:spcPct val="100000"/>
              </a:lnSpc>
              <a:spcBef>
                <a:spcPts val="0"/>
              </a:spcBef>
              <a:spcAft>
                <a:spcPts val="0"/>
              </a:spcAft>
              <a:buClr>
                <a:srgbClr val="2F99A3"/>
              </a:buClr>
              <a:buSzPts val="1500"/>
              <a:buNone/>
              <a:defRPr sz="1500">
                <a:solidFill>
                  <a:srgbClr val="2F99A3"/>
                </a:solidFill>
              </a:defRPr>
            </a:lvl7pPr>
            <a:lvl8pPr lvl="7" algn="l">
              <a:lnSpc>
                <a:spcPct val="100000"/>
              </a:lnSpc>
              <a:spcBef>
                <a:spcPts val="0"/>
              </a:spcBef>
              <a:spcAft>
                <a:spcPts val="0"/>
              </a:spcAft>
              <a:buClr>
                <a:srgbClr val="2F99A3"/>
              </a:buClr>
              <a:buSzPts val="1500"/>
              <a:buNone/>
              <a:defRPr sz="1500">
                <a:solidFill>
                  <a:srgbClr val="2F99A3"/>
                </a:solidFill>
              </a:defRPr>
            </a:lvl8pPr>
            <a:lvl9pPr lvl="8" algn="l">
              <a:lnSpc>
                <a:spcPct val="100000"/>
              </a:lnSpc>
              <a:spcBef>
                <a:spcPts val="0"/>
              </a:spcBef>
              <a:spcAft>
                <a:spcPts val="0"/>
              </a:spcAft>
              <a:buClr>
                <a:srgbClr val="2F99A3"/>
              </a:buClr>
              <a:buSzPts val="1500"/>
              <a:buNone/>
              <a:defRPr sz="1500">
                <a:solidFill>
                  <a:srgbClr val="2F99A3"/>
                </a:solidFill>
              </a:defRPr>
            </a:lvl9pPr>
          </a:lstStyle>
          <a:p>
            <a:endParaRPr/>
          </a:p>
        </p:txBody>
      </p:sp>
      <p:sp>
        <p:nvSpPr>
          <p:cNvPr id="132" name="Google Shape;132;p22"/>
          <p:cNvSpPr txBox="1">
            <a:spLocks noGrp="1"/>
          </p:cNvSpPr>
          <p:nvPr>
            <p:ph type="body" idx="3"/>
          </p:nvPr>
        </p:nvSpPr>
        <p:spPr>
          <a:xfrm>
            <a:off x="3259595" y="1779925"/>
            <a:ext cx="2497200" cy="21246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292100" algn="l">
              <a:lnSpc>
                <a:spcPct val="115000"/>
              </a:lnSpc>
              <a:spcBef>
                <a:spcPts val="1600"/>
              </a:spcBef>
              <a:spcAft>
                <a:spcPts val="0"/>
              </a:spcAft>
              <a:buSzPts val="1000"/>
              <a:buChar char="○"/>
              <a:defRPr sz="1000"/>
            </a:lvl2pPr>
            <a:lvl3pPr marL="1371600" lvl="2" indent="-279400" algn="l">
              <a:lnSpc>
                <a:spcPct val="115000"/>
              </a:lnSpc>
              <a:spcBef>
                <a:spcPts val="1600"/>
              </a:spcBef>
              <a:spcAft>
                <a:spcPts val="0"/>
              </a:spcAft>
              <a:buSzPts val="800"/>
              <a:buChar char="■"/>
              <a:defRPr sz="800"/>
            </a:lvl3pPr>
            <a:lvl4pPr marL="1828800" lvl="3" indent="-279400" algn="l">
              <a:lnSpc>
                <a:spcPct val="115000"/>
              </a:lnSpc>
              <a:spcBef>
                <a:spcPts val="1600"/>
              </a:spcBef>
              <a:spcAft>
                <a:spcPts val="0"/>
              </a:spcAft>
              <a:buSzPts val="800"/>
              <a:buChar char="●"/>
              <a:defRPr sz="800"/>
            </a:lvl4pPr>
            <a:lvl5pPr marL="2286000" lvl="4" indent="-279400" algn="l">
              <a:lnSpc>
                <a:spcPct val="115000"/>
              </a:lnSpc>
              <a:spcBef>
                <a:spcPts val="1600"/>
              </a:spcBef>
              <a:spcAft>
                <a:spcPts val="0"/>
              </a:spcAft>
              <a:buSzPts val="800"/>
              <a:buChar char="○"/>
              <a:defRPr sz="800"/>
            </a:lvl5pPr>
            <a:lvl6pPr marL="2743200" lvl="5" indent="-279400" algn="l">
              <a:lnSpc>
                <a:spcPct val="115000"/>
              </a:lnSpc>
              <a:spcBef>
                <a:spcPts val="1600"/>
              </a:spcBef>
              <a:spcAft>
                <a:spcPts val="0"/>
              </a:spcAft>
              <a:buSzPts val="800"/>
              <a:buChar char="■"/>
              <a:defRPr sz="800"/>
            </a:lvl6pPr>
            <a:lvl7pPr marL="3200400" lvl="6" indent="-279400" algn="l">
              <a:lnSpc>
                <a:spcPct val="115000"/>
              </a:lnSpc>
              <a:spcBef>
                <a:spcPts val="1600"/>
              </a:spcBef>
              <a:spcAft>
                <a:spcPts val="0"/>
              </a:spcAft>
              <a:buSzPts val="800"/>
              <a:buChar char="●"/>
              <a:defRPr sz="800"/>
            </a:lvl7pPr>
            <a:lvl8pPr marL="3657600" lvl="7" indent="-279400" algn="l">
              <a:lnSpc>
                <a:spcPct val="115000"/>
              </a:lnSpc>
              <a:spcBef>
                <a:spcPts val="1600"/>
              </a:spcBef>
              <a:spcAft>
                <a:spcPts val="0"/>
              </a:spcAft>
              <a:buSzPts val="800"/>
              <a:buChar char="○"/>
              <a:defRPr sz="800"/>
            </a:lvl8pPr>
            <a:lvl9pPr marL="4114800" lvl="8" indent="-279400" algn="l">
              <a:lnSpc>
                <a:spcPct val="115000"/>
              </a:lnSpc>
              <a:spcBef>
                <a:spcPts val="1600"/>
              </a:spcBef>
              <a:spcAft>
                <a:spcPts val="1600"/>
              </a:spcAft>
              <a:buSzPts val="800"/>
              <a:buChar char="■"/>
              <a:defRPr sz="800"/>
            </a:lvl9pPr>
          </a:lstStyle>
          <a:p>
            <a:endParaRPr/>
          </a:p>
        </p:txBody>
      </p:sp>
      <p:sp>
        <p:nvSpPr>
          <p:cNvPr id="133" name="Google Shape;133;p22"/>
          <p:cNvSpPr txBox="1">
            <a:spLocks noGrp="1"/>
          </p:cNvSpPr>
          <p:nvPr>
            <p:ph type="subTitle" idx="4"/>
          </p:nvPr>
        </p:nvSpPr>
        <p:spPr>
          <a:xfrm>
            <a:off x="3259595" y="1411125"/>
            <a:ext cx="2454900" cy="35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500"/>
              <a:buNone/>
              <a:defRPr sz="1500">
                <a:solidFill>
                  <a:srgbClr val="2F99A3"/>
                </a:solidFill>
              </a:defRPr>
            </a:lvl1pPr>
            <a:lvl2pPr lvl="1" algn="l">
              <a:lnSpc>
                <a:spcPct val="100000"/>
              </a:lnSpc>
              <a:spcBef>
                <a:spcPts val="0"/>
              </a:spcBef>
              <a:spcAft>
                <a:spcPts val="0"/>
              </a:spcAft>
              <a:buSzPts val="1500"/>
              <a:buNone/>
              <a:defRPr sz="1500">
                <a:solidFill>
                  <a:srgbClr val="2F99A3"/>
                </a:solidFill>
              </a:defRPr>
            </a:lvl2pPr>
            <a:lvl3pPr lvl="2" algn="l">
              <a:lnSpc>
                <a:spcPct val="100000"/>
              </a:lnSpc>
              <a:spcBef>
                <a:spcPts val="0"/>
              </a:spcBef>
              <a:spcAft>
                <a:spcPts val="0"/>
              </a:spcAft>
              <a:buSzPts val="1500"/>
              <a:buNone/>
              <a:defRPr sz="1500">
                <a:solidFill>
                  <a:srgbClr val="2F99A3"/>
                </a:solidFill>
              </a:defRPr>
            </a:lvl3pPr>
            <a:lvl4pPr lvl="3" algn="l">
              <a:lnSpc>
                <a:spcPct val="100000"/>
              </a:lnSpc>
              <a:spcBef>
                <a:spcPts val="0"/>
              </a:spcBef>
              <a:spcAft>
                <a:spcPts val="0"/>
              </a:spcAft>
              <a:buSzPts val="1500"/>
              <a:buNone/>
              <a:defRPr sz="1500">
                <a:solidFill>
                  <a:srgbClr val="2F99A3"/>
                </a:solidFill>
              </a:defRPr>
            </a:lvl4pPr>
            <a:lvl5pPr lvl="4" algn="l">
              <a:lnSpc>
                <a:spcPct val="100000"/>
              </a:lnSpc>
              <a:spcBef>
                <a:spcPts val="0"/>
              </a:spcBef>
              <a:spcAft>
                <a:spcPts val="0"/>
              </a:spcAft>
              <a:buSzPts val="1500"/>
              <a:buNone/>
              <a:defRPr sz="1500">
                <a:solidFill>
                  <a:srgbClr val="2F99A3"/>
                </a:solidFill>
              </a:defRPr>
            </a:lvl5pPr>
            <a:lvl6pPr lvl="5" algn="l">
              <a:lnSpc>
                <a:spcPct val="100000"/>
              </a:lnSpc>
              <a:spcBef>
                <a:spcPts val="0"/>
              </a:spcBef>
              <a:spcAft>
                <a:spcPts val="0"/>
              </a:spcAft>
              <a:buSzPts val="1500"/>
              <a:buNone/>
              <a:defRPr sz="1500">
                <a:solidFill>
                  <a:srgbClr val="2F99A3"/>
                </a:solidFill>
              </a:defRPr>
            </a:lvl6pPr>
            <a:lvl7pPr lvl="6" algn="l">
              <a:lnSpc>
                <a:spcPct val="100000"/>
              </a:lnSpc>
              <a:spcBef>
                <a:spcPts val="0"/>
              </a:spcBef>
              <a:spcAft>
                <a:spcPts val="0"/>
              </a:spcAft>
              <a:buClr>
                <a:srgbClr val="2F99A3"/>
              </a:buClr>
              <a:buSzPts val="1500"/>
              <a:buNone/>
              <a:defRPr sz="1500">
                <a:solidFill>
                  <a:srgbClr val="2F99A3"/>
                </a:solidFill>
              </a:defRPr>
            </a:lvl7pPr>
            <a:lvl8pPr lvl="7" algn="l">
              <a:lnSpc>
                <a:spcPct val="100000"/>
              </a:lnSpc>
              <a:spcBef>
                <a:spcPts val="0"/>
              </a:spcBef>
              <a:spcAft>
                <a:spcPts val="0"/>
              </a:spcAft>
              <a:buClr>
                <a:srgbClr val="2F99A3"/>
              </a:buClr>
              <a:buSzPts val="1500"/>
              <a:buNone/>
              <a:defRPr sz="1500">
                <a:solidFill>
                  <a:srgbClr val="2F99A3"/>
                </a:solidFill>
              </a:defRPr>
            </a:lvl8pPr>
            <a:lvl9pPr lvl="8" algn="l">
              <a:lnSpc>
                <a:spcPct val="100000"/>
              </a:lnSpc>
              <a:spcBef>
                <a:spcPts val="0"/>
              </a:spcBef>
              <a:spcAft>
                <a:spcPts val="0"/>
              </a:spcAft>
              <a:buClr>
                <a:srgbClr val="2F99A3"/>
              </a:buClr>
              <a:buSzPts val="1500"/>
              <a:buNone/>
              <a:defRPr sz="1500">
                <a:solidFill>
                  <a:srgbClr val="2F99A3"/>
                </a:solidFill>
              </a:defRPr>
            </a:lvl9pPr>
          </a:lstStyle>
          <a:p>
            <a:endParaRPr/>
          </a:p>
        </p:txBody>
      </p:sp>
      <p:sp>
        <p:nvSpPr>
          <p:cNvPr id="134" name="Google Shape;134;p22"/>
          <p:cNvSpPr txBox="1">
            <a:spLocks noGrp="1"/>
          </p:cNvSpPr>
          <p:nvPr>
            <p:ph type="body" idx="5"/>
          </p:nvPr>
        </p:nvSpPr>
        <p:spPr>
          <a:xfrm>
            <a:off x="5919194" y="1779925"/>
            <a:ext cx="2497200" cy="21246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292100" algn="l">
              <a:lnSpc>
                <a:spcPct val="115000"/>
              </a:lnSpc>
              <a:spcBef>
                <a:spcPts val="1600"/>
              </a:spcBef>
              <a:spcAft>
                <a:spcPts val="0"/>
              </a:spcAft>
              <a:buSzPts val="1000"/>
              <a:buChar char="○"/>
              <a:defRPr sz="1000"/>
            </a:lvl2pPr>
            <a:lvl3pPr marL="1371600" lvl="2" indent="-279400" algn="l">
              <a:lnSpc>
                <a:spcPct val="115000"/>
              </a:lnSpc>
              <a:spcBef>
                <a:spcPts val="1600"/>
              </a:spcBef>
              <a:spcAft>
                <a:spcPts val="0"/>
              </a:spcAft>
              <a:buSzPts val="800"/>
              <a:buChar char="■"/>
              <a:defRPr sz="800"/>
            </a:lvl3pPr>
            <a:lvl4pPr marL="1828800" lvl="3" indent="-279400" algn="l">
              <a:lnSpc>
                <a:spcPct val="115000"/>
              </a:lnSpc>
              <a:spcBef>
                <a:spcPts val="1600"/>
              </a:spcBef>
              <a:spcAft>
                <a:spcPts val="0"/>
              </a:spcAft>
              <a:buSzPts val="800"/>
              <a:buChar char="●"/>
              <a:defRPr sz="800"/>
            </a:lvl4pPr>
            <a:lvl5pPr marL="2286000" lvl="4" indent="-279400" algn="l">
              <a:lnSpc>
                <a:spcPct val="115000"/>
              </a:lnSpc>
              <a:spcBef>
                <a:spcPts val="1600"/>
              </a:spcBef>
              <a:spcAft>
                <a:spcPts val="0"/>
              </a:spcAft>
              <a:buSzPts val="800"/>
              <a:buChar char="○"/>
              <a:defRPr sz="800"/>
            </a:lvl5pPr>
            <a:lvl6pPr marL="2743200" lvl="5" indent="-279400" algn="l">
              <a:lnSpc>
                <a:spcPct val="115000"/>
              </a:lnSpc>
              <a:spcBef>
                <a:spcPts val="1600"/>
              </a:spcBef>
              <a:spcAft>
                <a:spcPts val="0"/>
              </a:spcAft>
              <a:buSzPts val="800"/>
              <a:buChar char="■"/>
              <a:defRPr sz="800"/>
            </a:lvl6pPr>
            <a:lvl7pPr marL="3200400" lvl="6" indent="-279400" algn="l">
              <a:lnSpc>
                <a:spcPct val="115000"/>
              </a:lnSpc>
              <a:spcBef>
                <a:spcPts val="1600"/>
              </a:spcBef>
              <a:spcAft>
                <a:spcPts val="0"/>
              </a:spcAft>
              <a:buSzPts val="800"/>
              <a:buChar char="●"/>
              <a:defRPr sz="800"/>
            </a:lvl7pPr>
            <a:lvl8pPr marL="3657600" lvl="7" indent="-279400" algn="l">
              <a:lnSpc>
                <a:spcPct val="115000"/>
              </a:lnSpc>
              <a:spcBef>
                <a:spcPts val="1600"/>
              </a:spcBef>
              <a:spcAft>
                <a:spcPts val="0"/>
              </a:spcAft>
              <a:buSzPts val="800"/>
              <a:buChar char="○"/>
              <a:defRPr sz="800"/>
            </a:lvl8pPr>
            <a:lvl9pPr marL="4114800" lvl="8" indent="-279400" algn="l">
              <a:lnSpc>
                <a:spcPct val="115000"/>
              </a:lnSpc>
              <a:spcBef>
                <a:spcPts val="1600"/>
              </a:spcBef>
              <a:spcAft>
                <a:spcPts val="1600"/>
              </a:spcAft>
              <a:buSzPts val="800"/>
              <a:buChar char="■"/>
              <a:defRPr sz="800"/>
            </a:lvl9pPr>
          </a:lstStyle>
          <a:p>
            <a:endParaRPr/>
          </a:p>
        </p:txBody>
      </p:sp>
      <p:sp>
        <p:nvSpPr>
          <p:cNvPr id="135" name="Google Shape;135;p22"/>
          <p:cNvSpPr txBox="1">
            <a:spLocks noGrp="1"/>
          </p:cNvSpPr>
          <p:nvPr>
            <p:ph type="subTitle" idx="6"/>
          </p:nvPr>
        </p:nvSpPr>
        <p:spPr>
          <a:xfrm>
            <a:off x="5919194" y="1411125"/>
            <a:ext cx="2454900" cy="35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500"/>
              <a:buNone/>
              <a:defRPr sz="1500">
                <a:solidFill>
                  <a:srgbClr val="2F99A3"/>
                </a:solidFill>
              </a:defRPr>
            </a:lvl1pPr>
            <a:lvl2pPr lvl="1" algn="l">
              <a:lnSpc>
                <a:spcPct val="100000"/>
              </a:lnSpc>
              <a:spcBef>
                <a:spcPts val="0"/>
              </a:spcBef>
              <a:spcAft>
                <a:spcPts val="0"/>
              </a:spcAft>
              <a:buSzPts val="1500"/>
              <a:buNone/>
              <a:defRPr sz="1500">
                <a:solidFill>
                  <a:srgbClr val="2F99A3"/>
                </a:solidFill>
              </a:defRPr>
            </a:lvl2pPr>
            <a:lvl3pPr lvl="2" algn="l">
              <a:lnSpc>
                <a:spcPct val="100000"/>
              </a:lnSpc>
              <a:spcBef>
                <a:spcPts val="0"/>
              </a:spcBef>
              <a:spcAft>
                <a:spcPts val="0"/>
              </a:spcAft>
              <a:buSzPts val="1500"/>
              <a:buNone/>
              <a:defRPr sz="1500">
                <a:solidFill>
                  <a:srgbClr val="2F99A3"/>
                </a:solidFill>
              </a:defRPr>
            </a:lvl3pPr>
            <a:lvl4pPr lvl="3" algn="l">
              <a:lnSpc>
                <a:spcPct val="100000"/>
              </a:lnSpc>
              <a:spcBef>
                <a:spcPts val="0"/>
              </a:spcBef>
              <a:spcAft>
                <a:spcPts val="0"/>
              </a:spcAft>
              <a:buSzPts val="1500"/>
              <a:buNone/>
              <a:defRPr sz="1500">
                <a:solidFill>
                  <a:srgbClr val="2F99A3"/>
                </a:solidFill>
              </a:defRPr>
            </a:lvl4pPr>
            <a:lvl5pPr lvl="4" algn="l">
              <a:lnSpc>
                <a:spcPct val="100000"/>
              </a:lnSpc>
              <a:spcBef>
                <a:spcPts val="0"/>
              </a:spcBef>
              <a:spcAft>
                <a:spcPts val="0"/>
              </a:spcAft>
              <a:buSzPts val="1500"/>
              <a:buNone/>
              <a:defRPr sz="1500">
                <a:solidFill>
                  <a:srgbClr val="2F99A3"/>
                </a:solidFill>
              </a:defRPr>
            </a:lvl5pPr>
            <a:lvl6pPr lvl="5" algn="l">
              <a:lnSpc>
                <a:spcPct val="100000"/>
              </a:lnSpc>
              <a:spcBef>
                <a:spcPts val="0"/>
              </a:spcBef>
              <a:spcAft>
                <a:spcPts val="0"/>
              </a:spcAft>
              <a:buSzPts val="1500"/>
              <a:buNone/>
              <a:defRPr sz="1500">
                <a:solidFill>
                  <a:srgbClr val="2F99A3"/>
                </a:solidFill>
              </a:defRPr>
            </a:lvl6pPr>
            <a:lvl7pPr lvl="6" algn="l">
              <a:lnSpc>
                <a:spcPct val="100000"/>
              </a:lnSpc>
              <a:spcBef>
                <a:spcPts val="0"/>
              </a:spcBef>
              <a:spcAft>
                <a:spcPts val="0"/>
              </a:spcAft>
              <a:buClr>
                <a:srgbClr val="2F99A3"/>
              </a:buClr>
              <a:buSzPts val="1500"/>
              <a:buNone/>
              <a:defRPr sz="1500">
                <a:solidFill>
                  <a:srgbClr val="2F99A3"/>
                </a:solidFill>
              </a:defRPr>
            </a:lvl7pPr>
            <a:lvl8pPr lvl="7" algn="l">
              <a:lnSpc>
                <a:spcPct val="100000"/>
              </a:lnSpc>
              <a:spcBef>
                <a:spcPts val="0"/>
              </a:spcBef>
              <a:spcAft>
                <a:spcPts val="0"/>
              </a:spcAft>
              <a:buClr>
                <a:srgbClr val="2F99A3"/>
              </a:buClr>
              <a:buSzPts val="1500"/>
              <a:buNone/>
              <a:defRPr sz="1500">
                <a:solidFill>
                  <a:srgbClr val="2F99A3"/>
                </a:solidFill>
              </a:defRPr>
            </a:lvl8pPr>
            <a:lvl9pPr lvl="8" algn="l">
              <a:lnSpc>
                <a:spcPct val="100000"/>
              </a:lnSpc>
              <a:spcBef>
                <a:spcPts val="0"/>
              </a:spcBef>
              <a:spcAft>
                <a:spcPts val="0"/>
              </a:spcAft>
              <a:buClr>
                <a:srgbClr val="2F99A3"/>
              </a:buClr>
              <a:buSzPts val="1500"/>
              <a:buNone/>
              <a:defRPr sz="1500">
                <a:solidFill>
                  <a:srgbClr val="2F99A3"/>
                </a:solidFill>
              </a:defRPr>
            </a:lvl9pPr>
          </a:lstStyle>
          <a:p>
            <a:endParaRPr/>
          </a:p>
        </p:txBody>
      </p:sp>
      <p:sp>
        <p:nvSpPr>
          <p:cNvPr id="136" name="Google Shape;136;p22"/>
          <p:cNvSpPr txBox="1">
            <a:spLocks noGrp="1"/>
          </p:cNvSpPr>
          <p:nvPr>
            <p:ph type="subTitle" idx="7"/>
          </p:nvPr>
        </p:nvSpPr>
        <p:spPr>
          <a:xfrm>
            <a:off x="667885" y="4549236"/>
            <a:ext cx="2542500" cy="35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000"/>
              <a:buNone/>
              <a:defRPr sz="1000" b="1">
                <a:solidFill>
                  <a:srgbClr val="2F99A3"/>
                </a:solidFill>
              </a:defRPr>
            </a:lvl1pPr>
            <a:lvl2pPr lvl="1" algn="l">
              <a:lnSpc>
                <a:spcPct val="100000"/>
              </a:lnSpc>
              <a:spcBef>
                <a:spcPts val="0"/>
              </a:spcBef>
              <a:spcAft>
                <a:spcPts val="0"/>
              </a:spcAft>
              <a:buSzPts val="1000"/>
              <a:buNone/>
              <a:defRPr sz="1000" b="1">
                <a:solidFill>
                  <a:srgbClr val="2F99A3"/>
                </a:solidFill>
              </a:defRPr>
            </a:lvl2pPr>
            <a:lvl3pPr lvl="2" algn="l">
              <a:lnSpc>
                <a:spcPct val="100000"/>
              </a:lnSpc>
              <a:spcBef>
                <a:spcPts val="0"/>
              </a:spcBef>
              <a:spcAft>
                <a:spcPts val="0"/>
              </a:spcAft>
              <a:buSzPts val="1000"/>
              <a:buNone/>
              <a:defRPr sz="1000" b="1">
                <a:solidFill>
                  <a:srgbClr val="2F99A3"/>
                </a:solidFill>
              </a:defRPr>
            </a:lvl3pPr>
            <a:lvl4pPr lvl="3" algn="l">
              <a:lnSpc>
                <a:spcPct val="100000"/>
              </a:lnSpc>
              <a:spcBef>
                <a:spcPts val="0"/>
              </a:spcBef>
              <a:spcAft>
                <a:spcPts val="0"/>
              </a:spcAft>
              <a:buSzPts val="1000"/>
              <a:buNone/>
              <a:defRPr sz="1000" b="1">
                <a:solidFill>
                  <a:srgbClr val="2F99A3"/>
                </a:solidFill>
              </a:defRPr>
            </a:lvl4pPr>
            <a:lvl5pPr lvl="4" algn="l">
              <a:lnSpc>
                <a:spcPct val="100000"/>
              </a:lnSpc>
              <a:spcBef>
                <a:spcPts val="0"/>
              </a:spcBef>
              <a:spcAft>
                <a:spcPts val="0"/>
              </a:spcAft>
              <a:buSzPts val="1000"/>
              <a:buNone/>
              <a:defRPr sz="1000" b="1">
                <a:solidFill>
                  <a:srgbClr val="2F99A3"/>
                </a:solidFill>
              </a:defRPr>
            </a:lvl5pPr>
            <a:lvl6pPr lvl="5" algn="l">
              <a:lnSpc>
                <a:spcPct val="100000"/>
              </a:lnSpc>
              <a:spcBef>
                <a:spcPts val="0"/>
              </a:spcBef>
              <a:spcAft>
                <a:spcPts val="0"/>
              </a:spcAft>
              <a:buSzPts val="1000"/>
              <a:buNone/>
              <a:defRPr sz="1000" b="1">
                <a:solidFill>
                  <a:srgbClr val="2F99A3"/>
                </a:solidFill>
              </a:defRPr>
            </a:lvl6pPr>
            <a:lvl7pPr lvl="6" algn="l">
              <a:lnSpc>
                <a:spcPct val="100000"/>
              </a:lnSpc>
              <a:spcBef>
                <a:spcPts val="0"/>
              </a:spcBef>
              <a:spcAft>
                <a:spcPts val="0"/>
              </a:spcAft>
              <a:buClr>
                <a:srgbClr val="2F99A3"/>
              </a:buClr>
              <a:buSzPts val="1000"/>
              <a:buNone/>
              <a:defRPr sz="1000" b="1">
                <a:solidFill>
                  <a:srgbClr val="2F99A3"/>
                </a:solidFill>
              </a:defRPr>
            </a:lvl7pPr>
            <a:lvl8pPr lvl="7" algn="l">
              <a:lnSpc>
                <a:spcPct val="100000"/>
              </a:lnSpc>
              <a:spcBef>
                <a:spcPts val="0"/>
              </a:spcBef>
              <a:spcAft>
                <a:spcPts val="0"/>
              </a:spcAft>
              <a:buClr>
                <a:srgbClr val="2F99A3"/>
              </a:buClr>
              <a:buSzPts val="1000"/>
              <a:buNone/>
              <a:defRPr sz="1000" b="1">
                <a:solidFill>
                  <a:srgbClr val="2F99A3"/>
                </a:solidFill>
              </a:defRPr>
            </a:lvl8pPr>
            <a:lvl9pPr lvl="8" algn="l">
              <a:lnSpc>
                <a:spcPct val="100000"/>
              </a:lnSpc>
              <a:spcBef>
                <a:spcPts val="0"/>
              </a:spcBef>
              <a:spcAft>
                <a:spcPts val="0"/>
              </a:spcAft>
              <a:buClr>
                <a:srgbClr val="2F99A3"/>
              </a:buClr>
              <a:buSzPts val="1000"/>
              <a:buNone/>
              <a:defRPr sz="1000" b="1">
                <a:solidFill>
                  <a:srgbClr val="2F99A3"/>
                </a:solidFill>
              </a:defRPr>
            </a:lvl9pPr>
          </a:lstStyle>
          <a:p>
            <a:endParaRPr/>
          </a:p>
        </p:txBody>
      </p:sp>
      <p:sp>
        <p:nvSpPr>
          <p:cNvPr id="137" name="Google Shape;137;p22"/>
          <p:cNvSpPr txBox="1">
            <a:spLocks noGrp="1"/>
          </p:cNvSpPr>
          <p:nvPr>
            <p:ph type="sldNum" idx="12"/>
          </p:nvPr>
        </p:nvSpPr>
        <p:spPr>
          <a:xfrm>
            <a:off x="8596442" y="4771703"/>
            <a:ext cx="548700" cy="3936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1pPr>
            <a:lvl2pPr marL="0" lvl="1"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2pPr>
            <a:lvl3pPr marL="0" lvl="2"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3pPr>
            <a:lvl4pPr marL="0" lvl="3"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4pPr>
            <a:lvl5pPr marL="0" lvl="4"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5pPr>
            <a:lvl6pPr marL="0" lvl="5"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6pPr>
            <a:lvl7pPr marL="0" lvl="6"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7pPr>
            <a:lvl8pPr marL="0" lvl="7"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8pPr>
            <a:lvl9pPr marL="0" lvl="8"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tandard w/ Subtitle">
  <p:cSld name="1_Standard w/ Subtitle 2">
    <p:spTree>
      <p:nvGrpSpPr>
        <p:cNvPr id="1" name="Shape 147"/>
        <p:cNvGrpSpPr/>
        <p:nvPr/>
      </p:nvGrpSpPr>
      <p:grpSpPr>
        <a:xfrm>
          <a:off x="0" y="0"/>
          <a:ext cx="0" cy="0"/>
          <a:chOff x="0" y="0"/>
          <a:chExt cx="0" cy="0"/>
        </a:xfrm>
      </p:grpSpPr>
      <p:pic>
        <p:nvPicPr>
          <p:cNvPr id="148" name="Google Shape;148;p25"/>
          <p:cNvPicPr preferRelativeResize="0"/>
          <p:nvPr/>
        </p:nvPicPr>
        <p:blipFill rotWithShape="1">
          <a:blip r:embed="rId2">
            <a:alphaModFix/>
          </a:blip>
          <a:srcRect t="80287"/>
          <a:stretch/>
        </p:blipFill>
        <p:spPr>
          <a:xfrm>
            <a:off x="3" y="4129547"/>
            <a:ext cx="9143997" cy="1013953"/>
          </a:xfrm>
          <a:prstGeom prst="rect">
            <a:avLst/>
          </a:prstGeom>
          <a:noFill/>
          <a:ln>
            <a:noFill/>
          </a:ln>
        </p:spPr>
      </p:pic>
      <p:sp>
        <p:nvSpPr>
          <p:cNvPr id="149" name="Google Shape;149;p25"/>
          <p:cNvSpPr txBox="1">
            <a:spLocks noGrp="1"/>
          </p:cNvSpPr>
          <p:nvPr>
            <p:ph type="title"/>
          </p:nvPr>
        </p:nvSpPr>
        <p:spPr>
          <a:xfrm>
            <a:off x="558620" y="565475"/>
            <a:ext cx="7808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0" name="Google Shape;150;p25"/>
          <p:cNvSpPr txBox="1">
            <a:spLocks noGrp="1"/>
          </p:cNvSpPr>
          <p:nvPr>
            <p:ph type="body" idx="1"/>
          </p:nvPr>
        </p:nvSpPr>
        <p:spPr>
          <a:xfrm>
            <a:off x="558625" y="1728550"/>
            <a:ext cx="7808700" cy="25548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04800" algn="l">
              <a:lnSpc>
                <a:spcPct val="115000"/>
              </a:lnSpc>
              <a:spcBef>
                <a:spcPts val="1600"/>
              </a:spcBef>
              <a:spcAft>
                <a:spcPts val="0"/>
              </a:spcAft>
              <a:buSzPts val="1200"/>
              <a:buChar char="■"/>
              <a:defRPr/>
            </a:lvl3pPr>
            <a:lvl4pPr marL="1828800" lvl="3" indent="-304800" algn="l">
              <a:lnSpc>
                <a:spcPct val="115000"/>
              </a:lnSpc>
              <a:spcBef>
                <a:spcPts val="1600"/>
              </a:spcBef>
              <a:spcAft>
                <a:spcPts val="0"/>
              </a:spcAft>
              <a:buSzPts val="1200"/>
              <a:buChar char="●"/>
              <a:defRPr/>
            </a:lvl4pPr>
            <a:lvl5pPr marL="2286000" lvl="4" indent="-304800" algn="l">
              <a:lnSpc>
                <a:spcPct val="115000"/>
              </a:lnSpc>
              <a:spcBef>
                <a:spcPts val="1600"/>
              </a:spcBef>
              <a:spcAft>
                <a:spcPts val="0"/>
              </a:spcAft>
              <a:buSzPts val="1200"/>
              <a:buChar char="○"/>
              <a:defRPr/>
            </a:lvl5pPr>
            <a:lvl6pPr marL="2743200" lvl="5" indent="-304800" algn="l">
              <a:lnSpc>
                <a:spcPct val="115000"/>
              </a:lnSpc>
              <a:spcBef>
                <a:spcPts val="1600"/>
              </a:spcBef>
              <a:spcAft>
                <a:spcPts val="0"/>
              </a:spcAft>
              <a:buSzPts val="1200"/>
              <a:buChar char="■"/>
              <a:defRPr/>
            </a:lvl6pPr>
            <a:lvl7pPr marL="3200400" lvl="6" indent="-304800" algn="l">
              <a:lnSpc>
                <a:spcPct val="115000"/>
              </a:lnSpc>
              <a:spcBef>
                <a:spcPts val="1600"/>
              </a:spcBef>
              <a:spcAft>
                <a:spcPts val="0"/>
              </a:spcAft>
              <a:buSzPts val="1200"/>
              <a:buChar char="●"/>
              <a:defRPr/>
            </a:lvl7pPr>
            <a:lvl8pPr marL="3657600" lvl="7" indent="-304800" algn="l">
              <a:lnSpc>
                <a:spcPct val="115000"/>
              </a:lnSpc>
              <a:spcBef>
                <a:spcPts val="1600"/>
              </a:spcBef>
              <a:spcAft>
                <a:spcPts val="0"/>
              </a:spcAft>
              <a:buSzPts val="1200"/>
              <a:buChar char="○"/>
              <a:defRPr/>
            </a:lvl8pPr>
            <a:lvl9pPr marL="4114800" lvl="8" indent="-304800" algn="l">
              <a:lnSpc>
                <a:spcPct val="115000"/>
              </a:lnSpc>
              <a:spcBef>
                <a:spcPts val="1600"/>
              </a:spcBef>
              <a:spcAft>
                <a:spcPts val="1600"/>
              </a:spcAft>
              <a:buSzPts val="1200"/>
              <a:buChar char="■"/>
              <a:defRPr/>
            </a:lvl9pPr>
          </a:lstStyle>
          <a:p>
            <a:endParaRPr/>
          </a:p>
        </p:txBody>
      </p:sp>
      <p:sp>
        <p:nvSpPr>
          <p:cNvPr id="151" name="Google Shape;151;p25"/>
          <p:cNvSpPr txBox="1">
            <a:spLocks noGrp="1"/>
          </p:cNvSpPr>
          <p:nvPr>
            <p:ph type="subTitle" idx="2"/>
          </p:nvPr>
        </p:nvSpPr>
        <p:spPr>
          <a:xfrm>
            <a:off x="558625" y="1145632"/>
            <a:ext cx="7816500" cy="295537"/>
          </a:xfrm>
          <a:prstGeom prst="rect">
            <a:avLst/>
          </a:prstGeom>
          <a:noFill/>
          <a:ln>
            <a:noFill/>
          </a:ln>
        </p:spPr>
        <p:txBody>
          <a:bodyPr spcFirstLastPara="1" wrap="square" lIns="146300" tIns="0" rIns="91425" bIns="91425" anchor="t" anchorCtr="0">
            <a:noAutofit/>
          </a:bodyPr>
          <a:lstStyle>
            <a:lvl1pPr lvl="0" algn="l">
              <a:lnSpc>
                <a:spcPct val="100000"/>
              </a:lnSpc>
              <a:spcBef>
                <a:spcPts val="0"/>
              </a:spcBef>
              <a:spcAft>
                <a:spcPts val="0"/>
              </a:spcAft>
              <a:buSzPts val="1800"/>
              <a:buNone/>
              <a:defRPr sz="1600">
                <a:solidFill>
                  <a:srgbClr val="2F99A3"/>
                </a:solidFill>
              </a:defRPr>
            </a:lvl1pPr>
            <a:lvl2pPr lvl="1" algn="l">
              <a:lnSpc>
                <a:spcPct val="100000"/>
              </a:lnSpc>
              <a:spcBef>
                <a:spcPts val="0"/>
              </a:spcBef>
              <a:spcAft>
                <a:spcPts val="0"/>
              </a:spcAft>
              <a:buSzPts val="1800"/>
              <a:buNone/>
              <a:defRPr sz="1800">
                <a:solidFill>
                  <a:srgbClr val="2F99A3"/>
                </a:solidFill>
              </a:defRPr>
            </a:lvl2pPr>
            <a:lvl3pPr lvl="2" algn="l">
              <a:lnSpc>
                <a:spcPct val="100000"/>
              </a:lnSpc>
              <a:spcBef>
                <a:spcPts val="0"/>
              </a:spcBef>
              <a:spcAft>
                <a:spcPts val="0"/>
              </a:spcAft>
              <a:buSzPts val="1800"/>
              <a:buNone/>
              <a:defRPr sz="1800">
                <a:solidFill>
                  <a:srgbClr val="2F99A3"/>
                </a:solidFill>
              </a:defRPr>
            </a:lvl3pPr>
            <a:lvl4pPr lvl="3" algn="l">
              <a:lnSpc>
                <a:spcPct val="100000"/>
              </a:lnSpc>
              <a:spcBef>
                <a:spcPts val="0"/>
              </a:spcBef>
              <a:spcAft>
                <a:spcPts val="0"/>
              </a:spcAft>
              <a:buSzPts val="1800"/>
              <a:buNone/>
              <a:defRPr sz="1800">
                <a:solidFill>
                  <a:srgbClr val="2F99A3"/>
                </a:solidFill>
              </a:defRPr>
            </a:lvl4pPr>
            <a:lvl5pPr lvl="4" algn="l">
              <a:lnSpc>
                <a:spcPct val="100000"/>
              </a:lnSpc>
              <a:spcBef>
                <a:spcPts val="0"/>
              </a:spcBef>
              <a:spcAft>
                <a:spcPts val="0"/>
              </a:spcAft>
              <a:buSzPts val="1800"/>
              <a:buNone/>
              <a:defRPr sz="1800">
                <a:solidFill>
                  <a:srgbClr val="2F99A3"/>
                </a:solidFill>
              </a:defRPr>
            </a:lvl5pPr>
            <a:lvl6pPr lvl="5" algn="l">
              <a:lnSpc>
                <a:spcPct val="100000"/>
              </a:lnSpc>
              <a:spcBef>
                <a:spcPts val="0"/>
              </a:spcBef>
              <a:spcAft>
                <a:spcPts val="0"/>
              </a:spcAft>
              <a:buSzPts val="1800"/>
              <a:buNone/>
              <a:defRPr sz="1800">
                <a:solidFill>
                  <a:srgbClr val="2F99A3"/>
                </a:solidFill>
              </a:defRPr>
            </a:lvl6pPr>
            <a:lvl7pPr lvl="6" algn="l">
              <a:lnSpc>
                <a:spcPct val="100000"/>
              </a:lnSpc>
              <a:spcBef>
                <a:spcPts val="0"/>
              </a:spcBef>
              <a:spcAft>
                <a:spcPts val="0"/>
              </a:spcAft>
              <a:buClr>
                <a:srgbClr val="2F99A3"/>
              </a:buClr>
              <a:buSzPts val="1800"/>
              <a:buNone/>
              <a:defRPr sz="1800">
                <a:solidFill>
                  <a:srgbClr val="2F99A3"/>
                </a:solidFill>
              </a:defRPr>
            </a:lvl7pPr>
            <a:lvl8pPr lvl="7" algn="l">
              <a:lnSpc>
                <a:spcPct val="100000"/>
              </a:lnSpc>
              <a:spcBef>
                <a:spcPts val="0"/>
              </a:spcBef>
              <a:spcAft>
                <a:spcPts val="0"/>
              </a:spcAft>
              <a:buClr>
                <a:srgbClr val="2F99A3"/>
              </a:buClr>
              <a:buSzPts val="1800"/>
              <a:buNone/>
              <a:defRPr sz="1800">
                <a:solidFill>
                  <a:srgbClr val="2F99A3"/>
                </a:solidFill>
              </a:defRPr>
            </a:lvl8pPr>
            <a:lvl9pPr lvl="8" algn="l">
              <a:lnSpc>
                <a:spcPct val="100000"/>
              </a:lnSpc>
              <a:spcBef>
                <a:spcPts val="0"/>
              </a:spcBef>
              <a:spcAft>
                <a:spcPts val="0"/>
              </a:spcAft>
              <a:buClr>
                <a:srgbClr val="2F99A3"/>
              </a:buClr>
              <a:buSzPts val="1800"/>
              <a:buNone/>
              <a:defRPr sz="1800">
                <a:solidFill>
                  <a:srgbClr val="2F99A3"/>
                </a:solidFill>
              </a:defRPr>
            </a:lvl9pPr>
          </a:lstStyle>
          <a:p>
            <a:endParaRPr/>
          </a:p>
        </p:txBody>
      </p:sp>
      <p:sp>
        <p:nvSpPr>
          <p:cNvPr id="152" name="Google Shape;152;p25"/>
          <p:cNvSpPr txBox="1">
            <a:spLocks noGrp="1"/>
          </p:cNvSpPr>
          <p:nvPr>
            <p:ph type="subTitle" idx="3"/>
          </p:nvPr>
        </p:nvSpPr>
        <p:spPr>
          <a:xfrm>
            <a:off x="667885" y="4549236"/>
            <a:ext cx="2542500" cy="35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000"/>
              <a:buNone/>
              <a:defRPr sz="1000" b="1">
                <a:solidFill>
                  <a:srgbClr val="D8D8D8"/>
                </a:solidFill>
              </a:defRPr>
            </a:lvl1pPr>
            <a:lvl2pPr lvl="1" algn="l">
              <a:lnSpc>
                <a:spcPct val="100000"/>
              </a:lnSpc>
              <a:spcBef>
                <a:spcPts val="0"/>
              </a:spcBef>
              <a:spcAft>
                <a:spcPts val="0"/>
              </a:spcAft>
              <a:buSzPts val="1000"/>
              <a:buNone/>
              <a:defRPr sz="1000" b="1">
                <a:solidFill>
                  <a:srgbClr val="2F99A3"/>
                </a:solidFill>
              </a:defRPr>
            </a:lvl2pPr>
            <a:lvl3pPr lvl="2" algn="l">
              <a:lnSpc>
                <a:spcPct val="100000"/>
              </a:lnSpc>
              <a:spcBef>
                <a:spcPts val="0"/>
              </a:spcBef>
              <a:spcAft>
                <a:spcPts val="0"/>
              </a:spcAft>
              <a:buSzPts val="1000"/>
              <a:buNone/>
              <a:defRPr sz="1000" b="1">
                <a:solidFill>
                  <a:srgbClr val="2F99A3"/>
                </a:solidFill>
              </a:defRPr>
            </a:lvl3pPr>
            <a:lvl4pPr lvl="3" algn="l">
              <a:lnSpc>
                <a:spcPct val="100000"/>
              </a:lnSpc>
              <a:spcBef>
                <a:spcPts val="0"/>
              </a:spcBef>
              <a:spcAft>
                <a:spcPts val="0"/>
              </a:spcAft>
              <a:buSzPts val="1000"/>
              <a:buNone/>
              <a:defRPr sz="1000" b="1">
                <a:solidFill>
                  <a:srgbClr val="2F99A3"/>
                </a:solidFill>
              </a:defRPr>
            </a:lvl4pPr>
            <a:lvl5pPr lvl="4" algn="l">
              <a:lnSpc>
                <a:spcPct val="100000"/>
              </a:lnSpc>
              <a:spcBef>
                <a:spcPts val="0"/>
              </a:spcBef>
              <a:spcAft>
                <a:spcPts val="0"/>
              </a:spcAft>
              <a:buSzPts val="1000"/>
              <a:buNone/>
              <a:defRPr sz="1000" b="1">
                <a:solidFill>
                  <a:srgbClr val="2F99A3"/>
                </a:solidFill>
              </a:defRPr>
            </a:lvl5pPr>
            <a:lvl6pPr lvl="5" algn="l">
              <a:lnSpc>
                <a:spcPct val="100000"/>
              </a:lnSpc>
              <a:spcBef>
                <a:spcPts val="0"/>
              </a:spcBef>
              <a:spcAft>
                <a:spcPts val="0"/>
              </a:spcAft>
              <a:buSzPts val="1000"/>
              <a:buNone/>
              <a:defRPr sz="1000" b="1">
                <a:solidFill>
                  <a:srgbClr val="2F99A3"/>
                </a:solidFill>
              </a:defRPr>
            </a:lvl6pPr>
            <a:lvl7pPr lvl="6" algn="l">
              <a:lnSpc>
                <a:spcPct val="100000"/>
              </a:lnSpc>
              <a:spcBef>
                <a:spcPts val="0"/>
              </a:spcBef>
              <a:spcAft>
                <a:spcPts val="0"/>
              </a:spcAft>
              <a:buClr>
                <a:srgbClr val="2F99A3"/>
              </a:buClr>
              <a:buSzPts val="1000"/>
              <a:buNone/>
              <a:defRPr sz="1000" b="1">
                <a:solidFill>
                  <a:srgbClr val="2F99A3"/>
                </a:solidFill>
              </a:defRPr>
            </a:lvl7pPr>
            <a:lvl8pPr lvl="7" algn="l">
              <a:lnSpc>
                <a:spcPct val="100000"/>
              </a:lnSpc>
              <a:spcBef>
                <a:spcPts val="0"/>
              </a:spcBef>
              <a:spcAft>
                <a:spcPts val="0"/>
              </a:spcAft>
              <a:buClr>
                <a:srgbClr val="2F99A3"/>
              </a:buClr>
              <a:buSzPts val="1000"/>
              <a:buNone/>
              <a:defRPr sz="1000" b="1">
                <a:solidFill>
                  <a:srgbClr val="2F99A3"/>
                </a:solidFill>
              </a:defRPr>
            </a:lvl8pPr>
            <a:lvl9pPr lvl="8" algn="l">
              <a:lnSpc>
                <a:spcPct val="100000"/>
              </a:lnSpc>
              <a:spcBef>
                <a:spcPts val="0"/>
              </a:spcBef>
              <a:spcAft>
                <a:spcPts val="0"/>
              </a:spcAft>
              <a:buClr>
                <a:srgbClr val="2F99A3"/>
              </a:buClr>
              <a:buSzPts val="1000"/>
              <a:buNone/>
              <a:defRPr sz="1000" b="1">
                <a:solidFill>
                  <a:srgbClr val="2F99A3"/>
                </a:solidFill>
              </a:defRPr>
            </a:lvl9pPr>
          </a:lstStyle>
          <a:p>
            <a:endParaRPr/>
          </a:p>
        </p:txBody>
      </p:sp>
      <p:sp>
        <p:nvSpPr>
          <p:cNvPr id="153" name="Google Shape;153;p25"/>
          <p:cNvSpPr txBox="1">
            <a:spLocks noGrp="1"/>
          </p:cNvSpPr>
          <p:nvPr>
            <p:ph type="sldNum" idx="12"/>
          </p:nvPr>
        </p:nvSpPr>
        <p:spPr>
          <a:xfrm>
            <a:off x="8596442" y="4771703"/>
            <a:ext cx="548700" cy="3936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1pPr>
            <a:lvl2pPr marL="0" lvl="1"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2pPr>
            <a:lvl3pPr marL="0" lvl="2"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3pPr>
            <a:lvl4pPr marL="0" lvl="3"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4pPr>
            <a:lvl5pPr marL="0" lvl="4"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5pPr>
            <a:lvl6pPr marL="0" lvl="5"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6pPr>
            <a:lvl7pPr marL="0" lvl="6"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7pPr>
            <a:lvl8pPr marL="0" lvl="7"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8pPr>
            <a:lvl9pPr marL="0" lvl="8"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tandard 3 Col">
  <p:cSld name="1_Standard 3 Col 2">
    <p:spTree>
      <p:nvGrpSpPr>
        <p:cNvPr id="1" name="Shape 163"/>
        <p:cNvGrpSpPr/>
        <p:nvPr/>
      </p:nvGrpSpPr>
      <p:grpSpPr>
        <a:xfrm>
          <a:off x="0" y="0"/>
          <a:ext cx="0" cy="0"/>
          <a:chOff x="0" y="0"/>
          <a:chExt cx="0" cy="0"/>
        </a:xfrm>
      </p:grpSpPr>
      <p:pic>
        <p:nvPicPr>
          <p:cNvPr id="164" name="Google Shape;164;p27"/>
          <p:cNvPicPr preferRelativeResize="0"/>
          <p:nvPr/>
        </p:nvPicPr>
        <p:blipFill rotWithShape="1">
          <a:blip r:embed="rId2">
            <a:alphaModFix/>
          </a:blip>
          <a:srcRect t="80287"/>
          <a:stretch/>
        </p:blipFill>
        <p:spPr>
          <a:xfrm>
            <a:off x="3" y="4129547"/>
            <a:ext cx="9143997" cy="1013953"/>
          </a:xfrm>
          <a:prstGeom prst="rect">
            <a:avLst/>
          </a:prstGeom>
          <a:noFill/>
          <a:ln>
            <a:noFill/>
          </a:ln>
        </p:spPr>
      </p:pic>
      <p:sp>
        <p:nvSpPr>
          <p:cNvPr id="165" name="Google Shape;165;p27"/>
          <p:cNvSpPr txBox="1">
            <a:spLocks noGrp="1"/>
          </p:cNvSpPr>
          <p:nvPr>
            <p:ph type="title"/>
          </p:nvPr>
        </p:nvSpPr>
        <p:spPr>
          <a:xfrm>
            <a:off x="558620" y="565475"/>
            <a:ext cx="7808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6" name="Google Shape;166;p27"/>
          <p:cNvSpPr txBox="1">
            <a:spLocks noGrp="1"/>
          </p:cNvSpPr>
          <p:nvPr>
            <p:ph type="body" idx="1"/>
          </p:nvPr>
        </p:nvSpPr>
        <p:spPr>
          <a:xfrm>
            <a:off x="558620" y="1779925"/>
            <a:ext cx="2497200" cy="21246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292100" algn="l">
              <a:lnSpc>
                <a:spcPct val="115000"/>
              </a:lnSpc>
              <a:spcBef>
                <a:spcPts val="1600"/>
              </a:spcBef>
              <a:spcAft>
                <a:spcPts val="0"/>
              </a:spcAft>
              <a:buSzPts val="1000"/>
              <a:buChar char="○"/>
              <a:defRPr sz="1000"/>
            </a:lvl2pPr>
            <a:lvl3pPr marL="1371600" lvl="2" indent="-279400" algn="l">
              <a:lnSpc>
                <a:spcPct val="115000"/>
              </a:lnSpc>
              <a:spcBef>
                <a:spcPts val="1600"/>
              </a:spcBef>
              <a:spcAft>
                <a:spcPts val="0"/>
              </a:spcAft>
              <a:buSzPts val="800"/>
              <a:buChar char="■"/>
              <a:defRPr sz="800"/>
            </a:lvl3pPr>
            <a:lvl4pPr marL="1828800" lvl="3" indent="-279400" algn="l">
              <a:lnSpc>
                <a:spcPct val="115000"/>
              </a:lnSpc>
              <a:spcBef>
                <a:spcPts val="1600"/>
              </a:spcBef>
              <a:spcAft>
                <a:spcPts val="0"/>
              </a:spcAft>
              <a:buSzPts val="800"/>
              <a:buChar char="●"/>
              <a:defRPr sz="800"/>
            </a:lvl4pPr>
            <a:lvl5pPr marL="2286000" lvl="4" indent="-279400" algn="l">
              <a:lnSpc>
                <a:spcPct val="115000"/>
              </a:lnSpc>
              <a:spcBef>
                <a:spcPts val="1600"/>
              </a:spcBef>
              <a:spcAft>
                <a:spcPts val="0"/>
              </a:spcAft>
              <a:buSzPts val="800"/>
              <a:buChar char="○"/>
              <a:defRPr sz="800"/>
            </a:lvl5pPr>
            <a:lvl6pPr marL="2743200" lvl="5" indent="-279400" algn="l">
              <a:lnSpc>
                <a:spcPct val="115000"/>
              </a:lnSpc>
              <a:spcBef>
                <a:spcPts val="1600"/>
              </a:spcBef>
              <a:spcAft>
                <a:spcPts val="0"/>
              </a:spcAft>
              <a:buSzPts val="800"/>
              <a:buChar char="■"/>
              <a:defRPr sz="800"/>
            </a:lvl6pPr>
            <a:lvl7pPr marL="3200400" lvl="6" indent="-279400" algn="l">
              <a:lnSpc>
                <a:spcPct val="115000"/>
              </a:lnSpc>
              <a:spcBef>
                <a:spcPts val="1600"/>
              </a:spcBef>
              <a:spcAft>
                <a:spcPts val="0"/>
              </a:spcAft>
              <a:buSzPts val="800"/>
              <a:buChar char="●"/>
              <a:defRPr sz="800"/>
            </a:lvl7pPr>
            <a:lvl8pPr marL="3657600" lvl="7" indent="-279400" algn="l">
              <a:lnSpc>
                <a:spcPct val="115000"/>
              </a:lnSpc>
              <a:spcBef>
                <a:spcPts val="1600"/>
              </a:spcBef>
              <a:spcAft>
                <a:spcPts val="0"/>
              </a:spcAft>
              <a:buSzPts val="800"/>
              <a:buChar char="○"/>
              <a:defRPr sz="800"/>
            </a:lvl8pPr>
            <a:lvl9pPr marL="4114800" lvl="8" indent="-279400" algn="l">
              <a:lnSpc>
                <a:spcPct val="115000"/>
              </a:lnSpc>
              <a:spcBef>
                <a:spcPts val="1600"/>
              </a:spcBef>
              <a:spcAft>
                <a:spcPts val="1600"/>
              </a:spcAft>
              <a:buSzPts val="800"/>
              <a:buChar char="■"/>
              <a:defRPr sz="800"/>
            </a:lvl9pPr>
          </a:lstStyle>
          <a:p>
            <a:endParaRPr/>
          </a:p>
        </p:txBody>
      </p:sp>
      <p:sp>
        <p:nvSpPr>
          <p:cNvPr id="167" name="Google Shape;167;p27"/>
          <p:cNvSpPr txBox="1">
            <a:spLocks noGrp="1"/>
          </p:cNvSpPr>
          <p:nvPr>
            <p:ph type="subTitle" idx="2"/>
          </p:nvPr>
        </p:nvSpPr>
        <p:spPr>
          <a:xfrm>
            <a:off x="558620" y="1411125"/>
            <a:ext cx="2454900" cy="35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500"/>
              <a:buNone/>
              <a:defRPr sz="1500">
                <a:solidFill>
                  <a:srgbClr val="2F99A3"/>
                </a:solidFill>
              </a:defRPr>
            </a:lvl1pPr>
            <a:lvl2pPr lvl="1" algn="l">
              <a:lnSpc>
                <a:spcPct val="100000"/>
              </a:lnSpc>
              <a:spcBef>
                <a:spcPts val="0"/>
              </a:spcBef>
              <a:spcAft>
                <a:spcPts val="0"/>
              </a:spcAft>
              <a:buSzPts val="1500"/>
              <a:buNone/>
              <a:defRPr sz="1500">
                <a:solidFill>
                  <a:srgbClr val="2F99A3"/>
                </a:solidFill>
              </a:defRPr>
            </a:lvl2pPr>
            <a:lvl3pPr lvl="2" algn="l">
              <a:lnSpc>
                <a:spcPct val="100000"/>
              </a:lnSpc>
              <a:spcBef>
                <a:spcPts val="0"/>
              </a:spcBef>
              <a:spcAft>
                <a:spcPts val="0"/>
              </a:spcAft>
              <a:buSzPts val="1500"/>
              <a:buNone/>
              <a:defRPr sz="1500">
                <a:solidFill>
                  <a:srgbClr val="2F99A3"/>
                </a:solidFill>
              </a:defRPr>
            </a:lvl3pPr>
            <a:lvl4pPr lvl="3" algn="l">
              <a:lnSpc>
                <a:spcPct val="100000"/>
              </a:lnSpc>
              <a:spcBef>
                <a:spcPts val="0"/>
              </a:spcBef>
              <a:spcAft>
                <a:spcPts val="0"/>
              </a:spcAft>
              <a:buSzPts val="1500"/>
              <a:buNone/>
              <a:defRPr sz="1500">
                <a:solidFill>
                  <a:srgbClr val="2F99A3"/>
                </a:solidFill>
              </a:defRPr>
            </a:lvl4pPr>
            <a:lvl5pPr lvl="4" algn="l">
              <a:lnSpc>
                <a:spcPct val="100000"/>
              </a:lnSpc>
              <a:spcBef>
                <a:spcPts val="0"/>
              </a:spcBef>
              <a:spcAft>
                <a:spcPts val="0"/>
              </a:spcAft>
              <a:buSzPts val="1500"/>
              <a:buNone/>
              <a:defRPr sz="1500">
                <a:solidFill>
                  <a:srgbClr val="2F99A3"/>
                </a:solidFill>
              </a:defRPr>
            </a:lvl5pPr>
            <a:lvl6pPr lvl="5" algn="l">
              <a:lnSpc>
                <a:spcPct val="100000"/>
              </a:lnSpc>
              <a:spcBef>
                <a:spcPts val="0"/>
              </a:spcBef>
              <a:spcAft>
                <a:spcPts val="0"/>
              </a:spcAft>
              <a:buSzPts val="1500"/>
              <a:buNone/>
              <a:defRPr sz="1500">
                <a:solidFill>
                  <a:srgbClr val="2F99A3"/>
                </a:solidFill>
              </a:defRPr>
            </a:lvl6pPr>
            <a:lvl7pPr lvl="6" algn="l">
              <a:lnSpc>
                <a:spcPct val="100000"/>
              </a:lnSpc>
              <a:spcBef>
                <a:spcPts val="0"/>
              </a:spcBef>
              <a:spcAft>
                <a:spcPts val="0"/>
              </a:spcAft>
              <a:buClr>
                <a:srgbClr val="2F99A3"/>
              </a:buClr>
              <a:buSzPts val="1500"/>
              <a:buNone/>
              <a:defRPr sz="1500">
                <a:solidFill>
                  <a:srgbClr val="2F99A3"/>
                </a:solidFill>
              </a:defRPr>
            </a:lvl7pPr>
            <a:lvl8pPr lvl="7" algn="l">
              <a:lnSpc>
                <a:spcPct val="100000"/>
              </a:lnSpc>
              <a:spcBef>
                <a:spcPts val="0"/>
              </a:spcBef>
              <a:spcAft>
                <a:spcPts val="0"/>
              </a:spcAft>
              <a:buClr>
                <a:srgbClr val="2F99A3"/>
              </a:buClr>
              <a:buSzPts val="1500"/>
              <a:buNone/>
              <a:defRPr sz="1500">
                <a:solidFill>
                  <a:srgbClr val="2F99A3"/>
                </a:solidFill>
              </a:defRPr>
            </a:lvl8pPr>
            <a:lvl9pPr lvl="8" algn="l">
              <a:lnSpc>
                <a:spcPct val="100000"/>
              </a:lnSpc>
              <a:spcBef>
                <a:spcPts val="0"/>
              </a:spcBef>
              <a:spcAft>
                <a:spcPts val="0"/>
              </a:spcAft>
              <a:buClr>
                <a:srgbClr val="2F99A3"/>
              </a:buClr>
              <a:buSzPts val="1500"/>
              <a:buNone/>
              <a:defRPr sz="1500">
                <a:solidFill>
                  <a:srgbClr val="2F99A3"/>
                </a:solidFill>
              </a:defRPr>
            </a:lvl9pPr>
          </a:lstStyle>
          <a:p>
            <a:endParaRPr/>
          </a:p>
        </p:txBody>
      </p:sp>
      <p:sp>
        <p:nvSpPr>
          <p:cNvPr id="168" name="Google Shape;168;p27"/>
          <p:cNvSpPr txBox="1">
            <a:spLocks noGrp="1"/>
          </p:cNvSpPr>
          <p:nvPr>
            <p:ph type="body" idx="3"/>
          </p:nvPr>
        </p:nvSpPr>
        <p:spPr>
          <a:xfrm>
            <a:off x="3259595" y="1779925"/>
            <a:ext cx="2497200" cy="21246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292100" algn="l">
              <a:lnSpc>
                <a:spcPct val="115000"/>
              </a:lnSpc>
              <a:spcBef>
                <a:spcPts val="1600"/>
              </a:spcBef>
              <a:spcAft>
                <a:spcPts val="0"/>
              </a:spcAft>
              <a:buSzPts val="1000"/>
              <a:buChar char="○"/>
              <a:defRPr sz="1000"/>
            </a:lvl2pPr>
            <a:lvl3pPr marL="1371600" lvl="2" indent="-279400" algn="l">
              <a:lnSpc>
                <a:spcPct val="115000"/>
              </a:lnSpc>
              <a:spcBef>
                <a:spcPts val="1600"/>
              </a:spcBef>
              <a:spcAft>
                <a:spcPts val="0"/>
              </a:spcAft>
              <a:buSzPts val="800"/>
              <a:buChar char="■"/>
              <a:defRPr sz="800"/>
            </a:lvl3pPr>
            <a:lvl4pPr marL="1828800" lvl="3" indent="-279400" algn="l">
              <a:lnSpc>
                <a:spcPct val="115000"/>
              </a:lnSpc>
              <a:spcBef>
                <a:spcPts val="1600"/>
              </a:spcBef>
              <a:spcAft>
                <a:spcPts val="0"/>
              </a:spcAft>
              <a:buSzPts val="800"/>
              <a:buChar char="●"/>
              <a:defRPr sz="800"/>
            </a:lvl4pPr>
            <a:lvl5pPr marL="2286000" lvl="4" indent="-279400" algn="l">
              <a:lnSpc>
                <a:spcPct val="115000"/>
              </a:lnSpc>
              <a:spcBef>
                <a:spcPts val="1600"/>
              </a:spcBef>
              <a:spcAft>
                <a:spcPts val="0"/>
              </a:spcAft>
              <a:buSzPts val="800"/>
              <a:buChar char="○"/>
              <a:defRPr sz="800"/>
            </a:lvl5pPr>
            <a:lvl6pPr marL="2743200" lvl="5" indent="-279400" algn="l">
              <a:lnSpc>
                <a:spcPct val="115000"/>
              </a:lnSpc>
              <a:spcBef>
                <a:spcPts val="1600"/>
              </a:spcBef>
              <a:spcAft>
                <a:spcPts val="0"/>
              </a:spcAft>
              <a:buSzPts val="800"/>
              <a:buChar char="■"/>
              <a:defRPr sz="800"/>
            </a:lvl6pPr>
            <a:lvl7pPr marL="3200400" lvl="6" indent="-279400" algn="l">
              <a:lnSpc>
                <a:spcPct val="115000"/>
              </a:lnSpc>
              <a:spcBef>
                <a:spcPts val="1600"/>
              </a:spcBef>
              <a:spcAft>
                <a:spcPts val="0"/>
              </a:spcAft>
              <a:buSzPts val="800"/>
              <a:buChar char="●"/>
              <a:defRPr sz="800"/>
            </a:lvl7pPr>
            <a:lvl8pPr marL="3657600" lvl="7" indent="-279400" algn="l">
              <a:lnSpc>
                <a:spcPct val="115000"/>
              </a:lnSpc>
              <a:spcBef>
                <a:spcPts val="1600"/>
              </a:spcBef>
              <a:spcAft>
                <a:spcPts val="0"/>
              </a:spcAft>
              <a:buSzPts val="800"/>
              <a:buChar char="○"/>
              <a:defRPr sz="800"/>
            </a:lvl8pPr>
            <a:lvl9pPr marL="4114800" lvl="8" indent="-279400" algn="l">
              <a:lnSpc>
                <a:spcPct val="115000"/>
              </a:lnSpc>
              <a:spcBef>
                <a:spcPts val="1600"/>
              </a:spcBef>
              <a:spcAft>
                <a:spcPts val="1600"/>
              </a:spcAft>
              <a:buSzPts val="800"/>
              <a:buChar char="■"/>
              <a:defRPr sz="800"/>
            </a:lvl9pPr>
          </a:lstStyle>
          <a:p>
            <a:endParaRPr/>
          </a:p>
        </p:txBody>
      </p:sp>
      <p:sp>
        <p:nvSpPr>
          <p:cNvPr id="169" name="Google Shape;169;p27"/>
          <p:cNvSpPr txBox="1">
            <a:spLocks noGrp="1"/>
          </p:cNvSpPr>
          <p:nvPr>
            <p:ph type="subTitle" idx="4"/>
          </p:nvPr>
        </p:nvSpPr>
        <p:spPr>
          <a:xfrm>
            <a:off x="3259595" y="1411125"/>
            <a:ext cx="2454900" cy="35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500"/>
              <a:buNone/>
              <a:defRPr sz="1500">
                <a:solidFill>
                  <a:srgbClr val="2F99A3"/>
                </a:solidFill>
              </a:defRPr>
            </a:lvl1pPr>
            <a:lvl2pPr lvl="1" algn="l">
              <a:lnSpc>
                <a:spcPct val="100000"/>
              </a:lnSpc>
              <a:spcBef>
                <a:spcPts val="0"/>
              </a:spcBef>
              <a:spcAft>
                <a:spcPts val="0"/>
              </a:spcAft>
              <a:buSzPts val="1500"/>
              <a:buNone/>
              <a:defRPr sz="1500">
                <a:solidFill>
                  <a:srgbClr val="2F99A3"/>
                </a:solidFill>
              </a:defRPr>
            </a:lvl2pPr>
            <a:lvl3pPr lvl="2" algn="l">
              <a:lnSpc>
                <a:spcPct val="100000"/>
              </a:lnSpc>
              <a:spcBef>
                <a:spcPts val="0"/>
              </a:spcBef>
              <a:spcAft>
                <a:spcPts val="0"/>
              </a:spcAft>
              <a:buSzPts val="1500"/>
              <a:buNone/>
              <a:defRPr sz="1500">
                <a:solidFill>
                  <a:srgbClr val="2F99A3"/>
                </a:solidFill>
              </a:defRPr>
            </a:lvl3pPr>
            <a:lvl4pPr lvl="3" algn="l">
              <a:lnSpc>
                <a:spcPct val="100000"/>
              </a:lnSpc>
              <a:spcBef>
                <a:spcPts val="0"/>
              </a:spcBef>
              <a:spcAft>
                <a:spcPts val="0"/>
              </a:spcAft>
              <a:buSzPts val="1500"/>
              <a:buNone/>
              <a:defRPr sz="1500">
                <a:solidFill>
                  <a:srgbClr val="2F99A3"/>
                </a:solidFill>
              </a:defRPr>
            </a:lvl4pPr>
            <a:lvl5pPr lvl="4" algn="l">
              <a:lnSpc>
                <a:spcPct val="100000"/>
              </a:lnSpc>
              <a:spcBef>
                <a:spcPts val="0"/>
              </a:spcBef>
              <a:spcAft>
                <a:spcPts val="0"/>
              </a:spcAft>
              <a:buSzPts val="1500"/>
              <a:buNone/>
              <a:defRPr sz="1500">
                <a:solidFill>
                  <a:srgbClr val="2F99A3"/>
                </a:solidFill>
              </a:defRPr>
            </a:lvl5pPr>
            <a:lvl6pPr lvl="5" algn="l">
              <a:lnSpc>
                <a:spcPct val="100000"/>
              </a:lnSpc>
              <a:spcBef>
                <a:spcPts val="0"/>
              </a:spcBef>
              <a:spcAft>
                <a:spcPts val="0"/>
              </a:spcAft>
              <a:buSzPts val="1500"/>
              <a:buNone/>
              <a:defRPr sz="1500">
                <a:solidFill>
                  <a:srgbClr val="2F99A3"/>
                </a:solidFill>
              </a:defRPr>
            </a:lvl6pPr>
            <a:lvl7pPr lvl="6" algn="l">
              <a:lnSpc>
                <a:spcPct val="100000"/>
              </a:lnSpc>
              <a:spcBef>
                <a:spcPts val="0"/>
              </a:spcBef>
              <a:spcAft>
                <a:spcPts val="0"/>
              </a:spcAft>
              <a:buClr>
                <a:srgbClr val="2F99A3"/>
              </a:buClr>
              <a:buSzPts val="1500"/>
              <a:buNone/>
              <a:defRPr sz="1500">
                <a:solidFill>
                  <a:srgbClr val="2F99A3"/>
                </a:solidFill>
              </a:defRPr>
            </a:lvl7pPr>
            <a:lvl8pPr lvl="7" algn="l">
              <a:lnSpc>
                <a:spcPct val="100000"/>
              </a:lnSpc>
              <a:spcBef>
                <a:spcPts val="0"/>
              </a:spcBef>
              <a:spcAft>
                <a:spcPts val="0"/>
              </a:spcAft>
              <a:buClr>
                <a:srgbClr val="2F99A3"/>
              </a:buClr>
              <a:buSzPts val="1500"/>
              <a:buNone/>
              <a:defRPr sz="1500">
                <a:solidFill>
                  <a:srgbClr val="2F99A3"/>
                </a:solidFill>
              </a:defRPr>
            </a:lvl8pPr>
            <a:lvl9pPr lvl="8" algn="l">
              <a:lnSpc>
                <a:spcPct val="100000"/>
              </a:lnSpc>
              <a:spcBef>
                <a:spcPts val="0"/>
              </a:spcBef>
              <a:spcAft>
                <a:spcPts val="0"/>
              </a:spcAft>
              <a:buClr>
                <a:srgbClr val="2F99A3"/>
              </a:buClr>
              <a:buSzPts val="1500"/>
              <a:buNone/>
              <a:defRPr sz="1500">
                <a:solidFill>
                  <a:srgbClr val="2F99A3"/>
                </a:solidFill>
              </a:defRPr>
            </a:lvl9pPr>
          </a:lstStyle>
          <a:p>
            <a:endParaRPr/>
          </a:p>
        </p:txBody>
      </p:sp>
      <p:sp>
        <p:nvSpPr>
          <p:cNvPr id="170" name="Google Shape;170;p27"/>
          <p:cNvSpPr txBox="1">
            <a:spLocks noGrp="1"/>
          </p:cNvSpPr>
          <p:nvPr>
            <p:ph type="body" idx="5"/>
          </p:nvPr>
        </p:nvSpPr>
        <p:spPr>
          <a:xfrm>
            <a:off x="5919194" y="1779925"/>
            <a:ext cx="2497200" cy="21246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292100" algn="l">
              <a:lnSpc>
                <a:spcPct val="115000"/>
              </a:lnSpc>
              <a:spcBef>
                <a:spcPts val="1600"/>
              </a:spcBef>
              <a:spcAft>
                <a:spcPts val="0"/>
              </a:spcAft>
              <a:buSzPts val="1000"/>
              <a:buChar char="○"/>
              <a:defRPr sz="1000"/>
            </a:lvl2pPr>
            <a:lvl3pPr marL="1371600" lvl="2" indent="-279400" algn="l">
              <a:lnSpc>
                <a:spcPct val="115000"/>
              </a:lnSpc>
              <a:spcBef>
                <a:spcPts val="1600"/>
              </a:spcBef>
              <a:spcAft>
                <a:spcPts val="0"/>
              </a:spcAft>
              <a:buSzPts val="800"/>
              <a:buChar char="■"/>
              <a:defRPr sz="800"/>
            </a:lvl3pPr>
            <a:lvl4pPr marL="1828800" lvl="3" indent="-279400" algn="l">
              <a:lnSpc>
                <a:spcPct val="115000"/>
              </a:lnSpc>
              <a:spcBef>
                <a:spcPts val="1600"/>
              </a:spcBef>
              <a:spcAft>
                <a:spcPts val="0"/>
              </a:spcAft>
              <a:buSzPts val="800"/>
              <a:buChar char="●"/>
              <a:defRPr sz="800"/>
            </a:lvl4pPr>
            <a:lvl5pPr marL="2286000" lvl="4" indent="-279400" algn="l">
              <a:lnSpc>
                <a:spcPct val="115000"/>
              </a:lnSpc>
              <a:spcBef>
                <a:spcPts val="1600"/>
              </a:spcBef>
              <a:spcAft>
                <a:spcPts val="0"/>
              </a:spcAft>
              <a:buSzPts val="800"/>
              <a:buChar char="○"/>
              <a:defRPr sz="800"/>
            </a:lvl5pPr>
            <a:lvl6pPr marL="2743200" lvl="5" indent="-279400" algn="l">
              <a:lnSpc>
                <a:spcPct val="115000"/>
              </a:lnSpc>
              <a:spcBef>
                <a:spcPts val="1600"/>
              </a:spcBef>
              <a:spcAft>
                <a:spcPts val="0"/>
              </a:spcAft>
              <a:buSzPts val="800"/>
              <a:buChar char="■"/>
              <a:defRPr sz="800"/>
            </a:lvl6pPr>
            <a:lvl7pPr marL="3200400" lvl="6" indent="-279400" algn="l">
              <a:lnSpc>
                <a:spcPct val="115000"/>
              </a:lnSpc>
              <a:spcBef>
                <a:spcPts val="1600"/>
              </a:spcBef>
              <a:spcAft>
                <a:spcPts val="0"/>
              </a:spcAft>
              <a:buSzPts val="800"/>
              <a:buChar char="●"/>
              <a:defRPr sz="800"/>
            </a:lvl7pPr>
            <a:lvl8pPr marL="3657600" lvl="7" indent="-279400" algn="l">
              <a:lnSpc>
                <a:spcPct val="115000"/>
              </a:lnSpc>
              <a:spcBef>
                <a:spcPts val="1600"/>
              </a:spcBef>
              <a:spcAft>
                <a:spcPts val="0"/>
              </a:spcAft>
              <a:buSzPts val="800"/>
              <a:buChar char="○"/>
              <a:defRPr sz="800"/>
            </a:lvl8pPr>
            <a:lvl9pPr marL="4114800" lvl="8" indent="-279400" algn="l">
              <a:lnSpc>
                <a:spcPct val="115000"/>
              </a:lnSpc>
              <a:spcBef>
                <a:spcPts val="1600"/>
              </a:spcBef>
              <a:spcAft>
                <a:spcPts val="1600"/>
              </a:spcAft>
              <a:buSzPts val="800"/>
              <a:buChar char="■"/>
              <a:defRPr sz="800"/>
            </a:lvl9pPr>
          </a:lstStyle>
          <a:p>
            <a:endParaRPr/>
          </a:p>
        </p:txBody>
      </p:sp>
      <p:sp>
        <p:nvSpPr>
          <p:cNvPr id="171" name="Google Shape;171;p27"/>
          <p:cNvSpPr txBox="1">
            <a:spLocks noGrp="1"/>
          </p:cNvSpPr>
          <p:nvPr>
            <p:ph type="subTitle" idx="6"/>
          </p:nvPr>
        </p:nvSpPr>
        <p:spPr>
          <a:xfrm>
            <a:off x="5919194" y="1411125"/>
            <a:ext cx="2454900" cy="35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500"/>
              <a:buNone/>
              <a:defRPr sz="1500">
                <a:solidFill>
                  <a:srgbClr val="2F99A3"/>
                </a:solidFill>
              </a:defRPr>
            </a:lvl1pPr>
            <a:lvl2pPr lvl="1" algn="l">
              <a:lnSpc>
                <a:spcPct val="100000"/>
              </a:lnSpc>
              <a:spcBef>
                <a:spcPts val="0"/>
              </a:spcBef>
              <a:spcAft>
                <a:spcPts val="0"/>
              </a:spcAft>
              <a:buSzPts val="1500"/>
              <a:buNone/>
              <a:defRPr sz="1500">
                <a:solidFill>
                  <a:srgbClr val="2F99A3"/>
                </a:solidFill>
              </a:defRPr>
            </a:lvl2pPr>
            <a:lvl3pPr lvl="2" algn="l">
              <a:lnSpc>
                <a:spcPct val="100000"/>
              </a:lnSpc>
              <a:spcBef>
                <a:spcPts val="0"/>
              </a:spcBef>
              <a:spcAft>
                <a:spcPts val="0"/>
              </a:spcAft>
              <a:buSzPts val="1500"/>
              <a:buNone/>
              <a:defRPr sz="1500">
                <a:solidFill>
                  <a:srgbClr val="2F99A3"/>
                </a:solidFill>
              </a:defRPr>
            </a:lvl3pPr>
            <a:lvl4pPr lvl="3" algn="l">
              <a:lnSpc>
                <a:spcPct val="100000"/>
              </a:lnSpc>
              <a:spcBef>
                <a:spcPts val="0"/>
              </a:spcBef>
              <a:spcAft>
                <a:spcPts val="0"/>
              </a:spcAft>
              <a:buSzPts val="1500"/>
              <a:buNone/>
              <a:defRPr sz="1500">
                <a:solidFill>
                  <a:srgbClr val="2F99A3"/>
                </a:solidFill>
              </a:defRPr>
            </a:lvl4pPr>
            <a:lvl5pPr lvl="4" algn="l">
              <a:lnSpc>
                <a:spcPct val="100000"/>
              </a:lnSpc>
              <a:spcBef>
                <a:spcPts val="0"/>
              </a:spcBef>
              <a:spcAft>
                <a:spcPts val="0"/>
              </a:spcAft>
              <a:buSzPts val="1500"/>
              <a:buNone/>
              <a:defRPr sz="1500">
                <a:solidFill>
                  <a:srgbClr val="2F99A3"/>
                </a:solidFill>
              </a:defRPr>
            </a:lvl5pPr>
            <a:lvl6pPr lvl="5" algn="l">
              <a:lnSpc>
                <a:spcPct val="100000"/>
              </a:lnSpc>
              <a:spcBef>
                <a:spcPts val="0"/>
              </a:spcBef>
              <a:spcAft>
                <a:spcPts val="0"/>
              </a:spcAft>
              <a:buSzPts val="1500"/>
              <a:buNone/>
              <a:defRPr sz="1500">
                <a:solidFill>
                  <a:srgbClr val="2F99A3"/>
                </a:solidFill>
              </a:defRPr>
            </a:lvl6pPr>
            <a:lvl7pPr lvl="6" algn="l">
              <a:lnSpc>
                <a:spcPct val="100000"/>
              </a:lnSpc>
              <a:spcBef>
                <a:spcPts val="0"/>
              </a:spcBef>
              <a:spcAft>
                <a:spcPts val="0"/>
              </a:spcAft>
              <a:buClr>
                <a:srgbClr val="2F99A3"/>
              </a:buClr>
              <a:buSzPts val="1500"/>
              <a:buNone/>
              <a:defRPr sz="1500">
                <a:solidFill>
                  <a:srgbClr val="2F99A3"/>
                </a:solidFill>
              </a:defRPr>
            </a:lvl7pPr>
            <a:lvl8pPr lvl="7" algn="l">
              <a:lnSpc>
                <a:spcPct val="100000"/>
              </a:lnSpc>
              <a:spcBef>
                <a:spcPts val="0"/>
              </a:spcBef>
              <a:spcAft>
                <a:spcPts val="0"/>
              </a:spcAft>
              <a:buClr>
                <a:srgbClr val="2F99A3"/>
              </a:buClr>
              <a:buSzPts val="1500"/>
              <a:buNone/>
              <a:defRPr sz="1500">
                <a:solidFill>
                  <a:srgbClr val="2F99A3"/>
                </a:solidFill>
              </a:defRPr>
            </a:lvl8pPr>
            <a:lvl9pPr lvl="8" algn="l">
              <a:lnSpc>
                <a:spcPct val="100000"/>
              </a:lnSpc>
              <a:spcBef>
                <a:spcPts val="0"/>
              </a:spcBef>
              <a:spcAft>
                <a:spcPts val="0"/>
              </a:spcAft>
              <a:buClr>
                <a:srgbClr val="2F99A3"/>
              </a:buClr>
              <a:buSzPts val="1500"/>
              <a:buNone/>
              <a:defRPr sz="1500">
                <a:solidFill>
                  <a:srgbClr val="2F99A3"/>
                </a:solidFill>
              </a:defRPr>
            </a:lvl9pPr>
          </a:lstStyle>
          <a:p>
            <a:endParaRPr/>
          </a:p>
        </p:txBody>
      </p:sp>
      <p:sp>
        <p:nvSpPr>
          <p:cNvPr id="172" name="Google Shape;172;p27"/>
          <p:cNvSpPr txBox="1">
            <a:spLocks noGrp="1"/>
          </p:cNvSpPr>
          <p:nvPr>
            <p:ph type="subTitle" idx="7"/>
          </p:nvPr>
        </p:nvSpPr>
        <p:spPr>
          <a:xfrm>
            <a:off x="667885" y="4549236"/>
            <a:ext cx="2542500" cy="35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000"/>
              <a:buNone/>
              <a:defRPr sz="1000" b="1">
                <a:solidFill>
                  <a:srgbClr val="D8D8D8"/>
                </a:solidFill>
              </a:defRPr>
            </a:lvl1pPr>
            <a:lvl2pPr lvl="1" algn="l">
              <a:lnSpc>
                <a:spcPct val="100000"/>
              </a:lnSpc>
              <a:spcBef>
                <a:spcPts val="0"/>
              </a:spcBef>
              <a:spcAft>
                <a:spcPts val="0"/>
              </a:spcAft>
              <a:buSzPts val="1000"/>
              <a:buNone/>
              <a:defRPr sz="1000" b="1">
                <a:solidFill>
                  <a:srgbClr val="2F99A3"/>
                </a:solidFill>
              </a:defRPr>
            </a:lvl2pPr>
            <a:lvl3pPr lvl="2" algn="l">
              <a:lnSpc>
                <a:spcPct val="100000"/>
              </a:lnSpc>
              <a:spcBef>
                <a:spcPts val="0"/>
              </a:spcBef>
              <a:spcAft>
                <a:spcPts val="0"/>
              </a:spcAft>
              <a:buSzPts val="1000"/>
              <a:buNone/>
              <a:defRPr sz="1000" b="1">
                <a:solidFill>
                  <a:srgbClr val="2F99A3"/>
                </a:solidFill>
              </a:defRPr>
            </a:lvl3pPr>
            <a:lvl4pPr lvl="3" algn="l">
              <a:lnSpc>
                <a:spcPct val="100000"/>
              </a:lnSpc>
              <a:spcBef>
                <a:spcPts val="0"/>
              </a:spcBef>
              <a:spcAft>
                <a:spcPts val="0"/>
              </a:spcAft>
              <a:buSzPts val="1000"/>
              <a:buNone/>
              <a:defRPr sz="1000" b="1">
                <a:solidFill>
                  <a:srgbClr val="2F99A3"/>
                </a:solidFill>
              </a:defRPr>
            </a:lvl4pPr>
            <a:lvl5pPr lvl="4" algn="l">
              <a:lnSpc>
                <a:spcPct val="100000"/>
              </a:lnSpc>
              <a:spcBef>
                <a:spcPts val="0"/>
              </a:spcBef>
              <a:spcAft>
                <a:spcPts val="0"/>
              </a:spcAft>
              <a:buSzPts val="1000"/>
              <a:buNone/>
              <a:defRPr sz="1000" b="1">
                <a:solidFill>
                  <a:srgbClr val="2F99A3"/>
                </a:solidFill>
              </a:defRPr>
            </a:lvl5pPr>
            <a:lvl6pPr lvl="5" algn="l">
              <a:lnSpc>
                <a:spcPct val="100000"/>
              </a:lnSpc>
              <a:spcBef>
                <a:spcPts val="0"/>
              </a:spcBef>
              <a:spcAft>
                <a:spcPts val="0"/>
              </a:spcAft>
              <a:buSzPts val="1000"/>
              <a:buNone/>
              <a:defRPr sz="1000" b="1">
                <a:solidFill>
                  <a:srgbClr val="2F99A3"/>
                </a:solidFill>
              </a:defRPr>
            </a:lvl6pPr>
            <a:lvl7pPr lvl="6" algn="l">
              <a:lnSpc>
                <a:spcPct val="100000"/>
              </a:lnSpc>
              <a:spcBef>
                <a:spcPts val="0"/>
              </a:spcBef>
              <a:spcAft>
                <a:spcPts val="0"/>
              </a:spcAft>
              <a:buClr>
                <a:srgbClr val="2F99A3"/>
              </a:buClr>
              <a:buSzPts val="1000"/>
              <a:buNone/>
              <a:defRPr sz="1000" b="1">
                <a:solidFill>
                  <a:srgbClr val="2F99A3"/>
                </a:solidFill>
              </a:defRPr>
            </a:lvl7pPr>
            <a:lvl8pPr lvl="7" algn="l">
              <a:lnSpc>
                <a:spcPct val="100000"/>
              </a:lnSpc>
              <a:spcBef>
                <a:spcPts val="0"/>
              </a:spcBef>
              <a:spcAft>
                <a:spcPts val="0"/>
              </a:spcAft>
              <a:buClr>
                <a:srgbClr val="2F99A3"/>
              </a:buClr>
              <a:buSzPts val="1000"/>
              <a:buNone/>
              <a:defRPr sz="1000" b="1">
                <a:solidFill>
                  <a:srgbClr val="2F99A3"/>
                </a:solidFill>
              </a:defRPr>
            </a:lvl8pPr>
            <a:lvl9pPr lvl="8" algn="l">
              <a:lnSpc>
                <a:spcPct val="100000"/>
              </a:lnSpc>
              <a:spcBef>
                <a:spcPts val="0"/>
              </a:spcBef>
              <a:spcAft>
                <a:spcPts val="0"/>
              </a:spcAft>
              <a:buClr>
                <a:srgbClr val="2F99A3"/>
              </a:buClr>
              <a:buSzPts val="1000"/>
              <a:buNone/>
              <a:defRPr sz="1000" b="1">
                <a:solidFill>
                  <a:srgbClr val="2F99A3"/>
                </a:solidFill>
              </a:defRPr>
            </a:lvl9pPr>
          </a:lstStyle>
          <a:p>
            <a:endParaRPr/>
          </a:p>
        </p:txBody>
      </p:sp>
      <p:sp>
        <p:nvSpPr>
          <p:cNvPr id="173" name="Google Shape;173;p27"/>
          <p:cNvSpPr txBox="1">
            <a:spLocks noGrp="1"/>
          </p:cNvSpPr>
          <p:nvPr>
            <p:ph type="sldNum" idx="12"/>
          </p:nvPr>
        </p:nvSpPr>
        <p:spPr>
          <a:xfrm>
            <a:off x="8596442" y="4771703"/>
            <a:ext cx="548700" cy="3936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1pPr>
            <a:lvl2pPr marL="0" lvl="1"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2pPr>
            <a:lvl3pPr marL="0" lvl="2"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3pPr>
            <a:lvl4pPr marL="0" lvl="3"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4pPr>
            <a:lvl5pPr marL="0" lvl="4"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5pPr>
            <a:lvl6pPr marL="0" lvl="5"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6pPr>
            <a:lvl7pPr marL="0" lvl="6"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7pPr>
            <a:lvl8pPr marL="0" lvl="7"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8pPr>
            <a:lvl9pPr marL="0" lvl="8"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2">
    <p:spTree>
      <p:nvGrpSpPr>
        <p:cNvPr id="1" name="Shape 174"/>
        <p:cNvGrpSpPr/>
        <p:nvPr/>
      </p:nvGrpSpPr>
      <p:grpSpPr>
        <a:xfrm>
          <a:off x="0" y="0"/>
          <a:ext cx="0" cy="0"/>
          <a:chOff x="0" y="0"/>
          <a:chExt cx="0" cy="0"/>
        </a:xfrm>
      </p:grpSpPr>
      <p:pic>
        <p:nvPicPr>
          <p:cNvPr id="175" name="Google Shape;175;p28"/>
          <p:cNvPicPr preferRelativeResize="0"/>
          <p:nvPr/>
        </p:nvPicPr>
        <p:blipFill rotWithShape="1">
          <a:blip r:embed="rId2">
            <a:alphaModFix/>
          </a:blip>
          <a:srcRect t="80287"/>
          <a:stretch/>
        </p:blipFill>
        <p:spPr>
          <a:xfrm>
            <a:off x="3" y="4129547"/>
            <a:ext cx="9143997" cy="1013953"/>
          </a:xfrm>
          <a:prstGeom prst="rect">
            <a:avLst/>
          </a:prstGeom>
          <a:noFill/>
          <a:ln>
            <a:noFill/>
          </a:ln>
        </p:spPr>
      </p:pic>
      <p:sp>
        <p:nvSpPr>
          <p:cNvPr id="176" name="Google Shape;176;p28"/>
          <p:cNvSpPr txBox="1">
            <a:spLocks noGrp="1"/>
          </p:cNvSpPr>
          <p:nvPr>
            <p:ph type="sldNum" idx="12"/>
          </p:nvPr>
        </p:nvSpPr>
        <p:spPr>
          <a:xfrm>
            <a:off x="8596442" y="4771703"/>
            <a:ext cx="548700" cy="3936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1pPr>
            <a:lvl2pPr marL="0" lvl="1"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2pPr>
            <a:lvl3pPr marL="0" lvl="2"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3pPr>
            <a:lvl4pPr marL="0" lvl="3"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4pPr>
            <a:lvl5pPr marL="0" lvl="4"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5pPr>
            <a:lvl6pPr marL="0" lvl="5"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6pPr>
            <a:lvl7pPr marL="0" lvl="6"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7pPr>
            <a:lvl8pPr marL="0" lvl="7"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8pPr>
            <a:lvl9pPr marL="0" lvl="8"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tandard">
  <p:cSld name="1_Standard 3">
    <p:bg>
      <p:bgPr>
        <a:solidFill>
          <a:schemeClr val="lt1"/>
        </a:solidFill>
        <a:effectLst/>
      </p:bgPr>
    </p:bg>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2">
            <a:alphaModFix/>
          </a:blip>
          <a:srcRect/>
          <a:stretch/>
        </p:blipFill>
        <p:spPr>
          <a:xfrm>
            <a:off x="0" y="3519948"/>
            <a:ext cx="9144000" cy="1623552"/>
          </a:xfrm>
          <a:prstGeom prst="rect">
            <a:avLst/>
          </a:prstGeom>
          <a:noFill/>
          <a:ln>
            <a:noFill/>
          </a:ln>
        </p:spPr>
      </p:pic>
      <p:sp>
        <p:nvSpPr>
          <p:cNvPr id="179" name="Google Shape;179;p29"/>
          <p:cNvSpPr txBox="1">
            <a:spLocks noGrp="1"/>
          </p:cNvSpPr>
          <p:nvPr>
            <p:ph type="title"/>
          </p:nvPr>
        </p:nvSpPr>
        <p:spPr>
          <a:xfrm>
            <a:off x="558620" y="565475"/>
            <a:ext cx="7808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0" name="Google Shape;180;p29"/>
          <p:cNvSpPr txBox="1">
            <a:spLocks noGrp="1"/>
          </p:cNvSpPr>
          <p:nvPr>
            <p:ph type="body" idx="1"/>
          </p:nvPr>
        </p:nvSpPr>
        <p:spPr>
          <a:xfrm>
            <a:off x="558620" y="1372802"/>
            <a:ext cx="7808700" cy="28728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04800" algn="l">
              <a:lnSpc>
                <a:spcPct val="115000"/>
              </a:lnSpc>
              <a:spcBef>
                <a:spcPts val="1600"/>
              </a:spcBef>
              <a:spcAft>
                <a:spcPts val="0"/>
              </a:spcAft>
              <a:buSzPts val="1200"/>
              <a:buChar char="■"/>
              <a:defRPr/>
            </a:lvl3pPr>
            <a:lvl4pPr marL="1828800" lvl="3" indent="-304800" algn="l">
              <a:lnSpc>
                <a:spcPct val="115000"/>
              </a:lnSpc>
              <a:spcBef>
                <a:spcPts val="1600"/>
              </a:spcBef>
              <a:spcAft>
                <a:spcPts val="0"/>
              </a:spcAft>
              <a:buSzPts val="1200"/>
              <a:buChar char="●"/>
              <a:defRPr/>
            </a:lvl4pPr>
            <a:lvl5pPr marL="2286000" lvl="4" indent="-304800" algn="l">
              <a:lnSpc>
                <a:spcPct val="115000"/>
              </a:lnSpc>
              <a:spcBef>
                <a:spcPts val="1600"/>
              </a:spcBef>
              <a:spcAft>
                <a:spcPts val="0"/>
              </a:spcAft>
              <a:buSzPts val="1200"/>
              <a:buChar char="○"/>
              <a:defRPr/>
            </a:lvl5pPr>
            <a:lvl6pPr marL="2743200" lvl="5" indent="-304800" algn="l">
              <a:lnSpc>
                <a:spcPct val="115000"/>
              </a:lnSpc>
              <a:spcBef>
                <a:spcPts val="1600"/>
              </a:spcBef>
              <a:spcAft>
                <a:spcPts val="0"/>
              </a:spcAft>
              <a:buSzPts val="1200"/>
              <a:buChar char="■"/>
              <a:defRPr/>
            </a:lvl6pPr>
            <a:lvl7pPr marL="3200400" lvl="6" indent="-304800" algn="l">
              <a:lnSpc>
                <a:spcPct val="115000"/>
              </a:lnSpc>
              <a:spcBef>
                <a:spcPts val="1600"/>
              </a:spcBef>
              <a:spcAft>
                <a:spcPts val="0"/>
              </a:spcAft>
              <a:buSzPts val="1200"/>
              <a:buChar char="●"/>
              <a:defRPr/>
            </a:lvl7pPr>
            <a:lvl8pPr marL="3657600" lvl="7" indent="-304800" algn="l">
              <a:lnSpc>
                <a:spcPct val="115000"/>
              </a:lnSpc>
              <a:spcBef>
                <a:spcPts val="1600"/>
              </a:spcBef>
              <a:spcAft>
                <a:spcPts val="0"/>
              </a:spcAft>
              <a:buSzPts val="1200"/>
              <a:buChar char="○"/>
              <a:defRPr/>
            </a:lvl8pPr>
            <a:lvl9pPr marL="4114800" lvl="8" indent="-304800" algn="l">
              <a:lnSpc>
                <a:spcPct val="115000"/>
              </a:lnSpc>
              <a:spcBef>
                <a:spcPts val="1600"/>
              </a:spcBef>
              <a:spcAft>
                <a:spcPts val="1600"/>
              </a:spcAft>
              <a:buSzPts val="1200"/>
              <a:buChar char="■"/>
              <a:defRPr/>
            </a:lvl9pPr>
          </a:lstStyle>
          <a:p>
            <a:endParaRPr/>
          </a:p>
        </p:txBody>
      </p:sp>
      <p:sp>
        <p:nvSpPr>
          <p:cNvPr id="181" name="Google Shape;181;p29"/>
          <p:cNvSpPr txBox="1">
            <a:spLocks noGrp="1"/>
          </p:cNvSpPr>
          <p:nvPr>
            <p:ph type="subTitle" idx="2"/>
          </p:nvPr>
        </p:nvSpPr>
        <p:spPr>
          <a:xfrm>
            <a:off x="667885" y="4549236"/>
            <a:ext cx="2542500" cy="35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000"/>
              <a:buNone/>
              <a:defRPr sz="1000" b="1">
                <a:solidFill>
                  <a:srgbClr val="424F62"/>
                </a:solidFill>
              </a:defRPr>
            </a:lvl1pPr>
            <a:lvl2pPr lvl="1" algn="l">
              <a:lnSpc>
                <a:spcPct val="100000"/>
              </a:lnSpc>
              <a:spcBef>
                <a:spcPts val="0"/>
              </a:spcBef>
              <a:spcAft>
                <a:spcPts val="0"/>
              </a:spcAft>
              <a:buSzPts val="1000"/>
              <a:buNone/>
              <a:defRPr sz="1000" b="1">
                <a:solidFill>
                  <a:srgbClr val="2F99A3"/>
                </a:solidFill>
              </a:defRPr>
            </a:lvl2pPr>
            <a:lvl3pPr lvl="2" algn="l">
              <a:lnSpc>
                <a:spcPct val="100000"/>
              </a:lnSpc>
              <a:spcBef>
                <a:spcPts val="0"/>
              </a:spcBef>
              <a:spcAft>
                <a:spcPts val="0"/>
              </a:spcAft>
              <a:buSzPts val="1000"/>
              <a:buNone/>
              <a:defRPr sz="1000" b="1">
                <a:solidFill>
                  <a:srgbClr val="2F99A3"/>
                </a:solidFill>
              </a:defRPr>
            </a:lvl3pPr>
            <a:lvl4pPr lvl="3" algn="l">
              <a:lnSpc>
                <a:spcPct val="100000"/>
              </a:lnSpc>
              <a:spcBef>
                <a:spcPts val="0"/>
              </a:spcBef>
              <a:spcAft>
                <a:spcPts val="0"/>
              </a:spcAft>
              <a:buSzPts val="1000"/>
              <a:buNone/>
              <a:defRPr sz="1000" b="1">
                <a:solidFill>
                  <a:srgbClr val="2F99A3"/>
                </a:solidFill>
              </a:defRPr>
            </a:lvl4pPr>
            <a:lvl5pPr lvl="4" algn="l">
              <a:lnSpc>
                <a:spcPct val="100000"/>
              </a:lnSpc>
              <a:spcBef>
                <a:spcPts val="0"/>
              </a:spcBef>
              <a:spcAft>
                <a:spcPts val="0"/>
              </a:spcAft>
              <a:buSzPts val="1000"/>
              <a:buNone/>
              <a:defRPr sz="1000" b="1">
                <a:solidFill>
                  <a:srgbClr val="2F99A3"/>
                </a:solidFill>
              </a:defRPr>
            </a:lvl5pPr>
            <a:lvl6pPr lvl="5" algn="l">
              <a:lnSpc>
                <a:spcPct val="100000"/>
              </a:lnSpc>
              <a:spcBef>
                <a:spcPts val="0"/>
              </a:spcBef>
              <a:spcAft>
                <a:spcPts val="0"/>
              </a:spcAft>
              <a:buSzPts val="1000"/>
              <a:buNone/>
              <a:defRPr sz="1000" b="1">
                <a:solidFill>
                  <a:srgbClr val="2F99A3"/>
                </a:solidFill>
              </a:defRPr>
            </a:lvl6pPr>
            <a:lvl7pPr lvl="6" algn="l">
              <a:lnSpc>
                <a:spcPct val="100000"/>
              </a:lnSpc>
              <a:spcBef>
                <a:spcPts val="0"/>
              </a:spcBef>
              <a:spcAft>
                <a:spcPts val="0"/>
              </a:spcAft>
              <a:buClr>
                <a:srgbClr val="2F99A3"/>
              </a:buClr>
              <a:buSzPts val="1000"/>
              <a:buNone/>
              <a:defRPr sz="1000" b="1">
                <a:solidFill>
                  <a:srgbClr val="2F99A3"/>
                </a:solidFill>
              </a:defRPr>
            </a:lvl7pPr>
            <a:lvl8pPr lvl="7" algn="l">
              <a:lnSpc>
                <a:spcPct val="100000"/>
              </a:lnSpc>
              <a:spcBef>
                <a:spcPts val="0"/>
              </a:spcBef>
              <a:spcAft>
                <a:spcPts val="0"/>
              </a:spcAft>
              <a:buClr>
                <a:srgbClr val="2F99A3"/>
              </a:buClr>
              <a:buSzPts val="1000"/>
              <a:buNone/>
              <a:defRPr sz="1000" b="1">
                <a:solidFill>
                  <a:srgbClr val="2F99A3"/>
                </a:solidFill>
              </a:defRPr>
            </a:lvl8pPr>
            <a:lvl9pPr lvl="8" algn="l">
              <a:lnSpc>
                <a:spcPct val="100000"/>
              </a:lnSpc>
              <a:spcBef>
                <a:spcPts val="0"/>
              </a:spcBef>
              <a:spcAft>
                <a:spcPts val="0"/>
              </a:spcAft>
              <a:buClr>
                <a:srgbClr val="2F99A3"/>
              </a:buClr>
              <a:buSzPts val="1000"/>
              <a:buNone/>
              <a:defRPr sz="1000" b="1">
                <a:solidFill>
                  <a:srgbClr val="2F99A3"/>
                </a:solidFill>
              </a:defRPr>
            </a:lvl9pPr>
          </a:lstStyle>
          <a:p>
            <a:endParaRPr/>
          </a:p>
        </p:txBody>
      </p:sp>
      <p:sp>
        <p:nvSpPr>
          <p:cNvPr id="182" name="Google Shape;182;p29"/>
          <p:cNvSpPr txBox="1">
            <a:spLocks noGrp="1"/>
          </p:cNvSpPr>
          <p:nvPr>
            <p:ph type="sldNum" idx="12"/>
          </p:nvPr>
        </p:nvSpPr>
        <p:spPr>
          <a:xfrm>
            <a:off x="8596442" y="4771703"/>
            <a:ext cx="548700" cy="3936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SzPts val="1000"/>
              <a:buNone/>
              <a:defRPr sz="600" b="0" i="0" u="none" strike="noStrike" cap="none">
                <a:latin typeface="Arial"/>
                <a:ea typeface="Arial"/>
                <a:cs typeface="Arial"/>
                <a:sym typeface="Arial"/>
              </a:defRPr>
            </a:lvl1pPr>
            <a:lvl2pPr marL="0" lvl="1" indent="0" algn="r" rtl="0">
              <a:lnSpc>
                <a:spcPct val="100000"/>
              </a:lnSpc>
              <a:spcBef>
                <a:spcPts val="0"/>
              </a:spcBef>
              <a:spcAft>
                <a:spcPts val="0"/>
              </a:spcAft>
              <a:buSzPts val="1000"/>
              <a:buNone/>
              <a:defRPr sz="600" b="0" i="0" u="none" strike="noStrike" cap="none">
                <a:latin typeface="Arial"/>
                <a:ea typeface="Arial"/>
                <a:cs typeface="Arial"/>
                <a:sym typeface="Arial"/>
              </a:defRPr>
            </a:lvl2pPr>
            <a:lvl3pPr marL="0" lvl="2" indent="0" algn="r" rtl="0">
              <a:lnSpc>
                <a:spcPct val="100000"/>
              </a:lnSpc>
              <a:spcBef>
                <a:spcPts val="0"/>
              </a:spcBef>
              <a:spcAft>
                <a:spcPts val="0"/>
              </a:spcAft>
              <a:buSzPts val="1000"/>
              <a:buNone/>
              <a:defRPr sz="600" b="0" i="0" u="none" strike="noStrike" cap="none">
                <a:latin typeface="Arial"/>
                <a:ea typeface="Arial"/>
                <a:cs typeface="Arial"/>
                <a:sym typeface="Arial"/>
              </a:defRPr>
            </a:lvl3pPr>
            <a:lvl4pPr marL="0" lvl="3" indent="0" algn="r" rtl="0">
              <a:lnSpc>
                <a:spcPct val="100000"/>
              </a:lnSpc>
              <a:spcBef>
                <a:spcPts val="0"/>
              </a:spcBef>
              <a:spcAft>
                <a:spcPts val="0"/>
              </a:spcAft>
              <a:buSzPts val="1000"/>
              <a:buNone/>
              <a:defRPr sz="600" b="0" i="0" u="none" strike="noStrike" cap="none">
                <a:latin typeface="Arial"/>
                <a:ea typeface="Arial"/>
                <a:cs typeface="Arial"/>
                <a:sym typeface="Arial"/>
              </a:defRPr>
            </a:lvl4pPr>
            <a:lvl5pPr marL="0" lvl="4" indent="0" algn="r" rtl="0">
              <a:lnSpc>
                <a:spcPct val="100000"/>
              </a:lnSpc>
              <a:spcBef>
                <a:spcPts val="0"/>
              </a:spcBef>
              <a:spcAft>
                <a:spcPts val="0"/>
              </a:spcAft>
              <a:buSzPts val="1000"/>
              <a:buNone/>
              <a:defRPr sz="600" b="0" i="0" u="none" strike="noStrike" cap="none">
                <a:latin typeface="Arial"/>
                <a:ea typeface="Arial"/>
                <a:cs typeface="Arial"/>
                <a:sym typeface="Arial"/>
              </a:defRPr>
            </a:lvl5pPr>
            <a:lvl6pPr marL="0" lvl="5" indent="0" algn="r" rtl="0">
              <a:lnSpc>
                <a:spcPct val="100000"/>
              </a:lnSpc>
              <a:spcBef>
                <a:spcPts val="0"/>
              </a:spcBef>
              <a:spcAft>
                <a:spcPts val="0"/>
              </a:spcAft>
              <a:buSzPts val="1000"/>
              <a:buNone/>
              <a:defRPr sz="600" b="0" i="0" u="none" strike="noStrike" cap="none">
                <a:latin typeface="Arial"/>
                <a:ea typeface="Arial"/>
                <a:cs typeface="Arial"/>
                <a:sym typeface="Arial"/>
              </a:defRPr>
            </a:lvl6pPr>
            <a:lvl7pPr marL="0" lvl="6" indent="0" algn="r" rtl="0">
              <a:lnSpc>
                <a:spcPct val="100000"/>
              </a:lnSpc>
              <a:spcBef>
                <a:spcPts val="0"/>
              </a:spcBef>
              <a:spcAft>
                <a:spcPts val="0"/>
              </a:spcAft>
              <a:buSzPts val="1000"/>
              <a:buNone/>
              <a:defRPr sz="600" b="0" i="0" u="none" strike="noStrike" cap="none">
                <a:latin typeface="Arial"/>
                <a:ea typeface="Arial"/>
                <a:cs typeface="Arial"/>
                <a:sym typeface="Arial"/>
              </a:defRPr>
            </a:lvl7pPr>
            <a:lvl8pPr marL="0" lvl="7" indent="0" algn="r" rtl="0">
              <a:lnSpc>
                <a:spcPct val="100000"/>
              </a:lnSpc>
              <a:spcBef>
                <a:spcPts val="0"/>
              </a:spcBef>
              <a:spcAft>
                <a:spcPts val="0"/>
              </a:spcAft>
              <a:buSzPts val="1000"/>
              <a:buNone/>
              <a:defRPr sz="600" b="0" i="0" u="none" strike="noStrike" cap="none">
                <a:latin typeface="Arial"/>
                <a:ea typeface="Arial"/>
                <a:cs typeface="Arial"/>
                <a:sym typeface="Arial"/>
              </a:defRPr>
            </a:lvl8pPr>
            <a:lvl9pPr marL="0" lvl="8" indent="0" algn="r" rtl="0">
              <a:lnSpc>
                <a:spcPct val="100000"/>
              </a:lnSpc>
              <a:spcBef>
                <a:spcPts val="0"/>
              </a:spcBef>
              <a:spcAft>
                <a:spcPts val="0"/>
              </a:spcAft>
              <a:buSzPts val="1000"/>
              <a:buNone/>
              <a:defRPr sz="600" b="0" i="0" u="none" strike="noStrike" cap="none">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vider (Deep Ocean)">
  <p:cSld name="Divider (Deep Ocean)">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ctrTitle"/>
          </p:nvPr>
        </p:nvSpPr>
        <p:spPr>
          <a:xfrm>
            <a:off x="640550" y="322705"/>
            <a:ext cx="6604312" cy="1696364"/>
          </a:xfrm>
          <a:prstGeom prst="rect">
            <a:avLst/>
          </a:prstGeom>
          <a:noFill/>
          <a:ln>
            <a:noFill/>
          </a:ln>
        </p:spPr>
        <p:txBody>
          <a:bodyPr spcFirstLastPara="1" wrap="square" lIns="91425" tIns="91425" rIns="91425" bIns="91425" anchor="b" anchorCtr="0">
            <a:noAutofit/>
          </a:bodyPr>
          <a:lstStyle>
            <a:lvl1pPr lvl="0" algn="l">
              <a:lnSpc>
                <a:spcPct val="101818"/>
              </a:lnSpc>
              <a:spcBef>
                <a:spcPts val="0"/>
              </a:spcBef>
              <a:spcAft>
                <a:spcPts val="0"/>
              </a:spcAft>
              <a:buClr>
                <a:srgbClr val="FFFFFF"/>
              </a:buClr>
              <a:buSzPts val="4400"/>
              <a:buNone/>
              <a:defRPr sz="4400">
                <a:solidFill>
                  <a:srgbClr val="FFFFFF"/>
                </a:solidFill>
              </a:defRPr>
            </a:lvl1pPr>
            <a:lvl2pPr lvl="1" algn="l">
              <a:lnSpc>
                <a:spcPct val="100000"/>
              </a:lnSpc>
              <a:spcBef>
                <a:spcPts val="0"/>
              </a:spcBef>
              <a:spcAft>
                <a:spcPts val="0"/>
              </a:spcAft>
              <a:buClr>
                <a:srgbClr val="FFFFFF"/>
              </a:buClr>
              <a:buSzPts val="3600"/>
              <a:buNone/>
              <a:defRPr sz="3600">
                <a:solidFill>
                  <a:srgbClr val="FFFFFF"/>
                </a:solidFill>
              </a:defRPr>
            </a:lvl2pPr>
            <a:lvl3pPr lvl="2" algn="l">
              <a:lnSpc>
                <a:spcPct val="100000"/>
              </a:lnSpc>
              <a:spcBef>
                <a:spcPts val="0"/>
              </a:spcBef>
              <a:spcAft>
                <a:spcPts val="0"/>
              </a:spcAft>
              <a:buClr>
                <a:srgbClr val="FFFFFF"/>
              </a:buClr>
              <a:buSzPts val="3600"/>
              <a:buNone/>
              <a:defRPr sz="3600">
                <a:solidFill>
                  <a:srgbClr val="FFFFFF"/>
                </a:solidFill>
              </a:defRPr>
            </a:lvl3pPr>
            <a:lvl4pPr lvl="3" algn="l">
              <a:lnSpc>
                <a:spcPct val="100000"/>
              </a:lnSpc>
              <a:spcBef>
                <a:spcPts val="0"/>
              </a:spcBef>
              <a:spcAft>
                <a:spcPts val="0"/>
              </a:spcAft>
              <a:buClr>
                <a:srgbClr val="FFFFFF"/>
              </a:buClr>
              <a:buSzPts val="3600"/>
              <a:buNone/>
              <a:defRPr sz="3600">
                <a:solidFill>
                  <a:srgbClr val="FFFFFF"/>
                </a:solidFill>
              </a:defRPr>
            </a:lvl4pPr>
            <a:lvl5pPr lvl="4" algn="l">
              <a:lnSpc>
                <a:spcPct val="100000"/>
              </a:lnSpc>
              <a:spcBef>
                <a:spcPts val="0"/>
              </a:spcBef>
              <a:spcAft>
                <a:spcPts val="0"/>
              </a:spcAft>
              <a:buClr>
                <a:srgbClr val="FFFFFF"/>
              </a:buClr>
              <a:buSzPts val="3600"/>
              <a:buNone/>
              <a:defRPr sz="3600">
                <a:solidFill>
                  <a:srgbClr val="FFFFFF"/>
                </a:solidFill>
              </a:defRPr>
            </a:lvl5pPr>
            <a:lvl6pPr lvl="5" algn="l">
              <a:lnSpc>
                <a:spcPct val="100000"/>
              </a:lnSpc>
              <a:spcBef>
                <a:spcPts val="0"/>
              </a:spcBef>
              <a:spcAft>
                <a:spcPts val="0"/>
              </a:spcAft>
              <a:buClr>
                <a:srgbClr val="FFFFFF"/>
              </a:buClr>
              <a:buSzPts val="3600"/>
              <a:buNone/>
              <a:defRPr sz="3600">
                <a:solidFill>
                  <a:srgbClr val="FFFFFF"/>
                </a:solidFill>
              </a:defRPr>
            </a:lvl6pPr>
            <a:lvl7pPr lvl="6" algn="l">
              <a:lnSpc>
                <a:spcPct val="100000"/>
              </a:lnSpc>
              <a:spcBef>
                <a:spcPts val="0"/>
              </a:spcBef>
              <a:spcAft>
                <a:spcPts val="0"/>
              </a:spcAft>
              <a:buClr>
                <a:srgbClr val="FFFFFF"/>
              </a:buClr>
              <a:buSzPts val="3600"/>
              <a:buNone/>
              <a:defRPr sz="3600">
                <a:solidFill>
                  <a:srgbClr val="FFFFFF"/>
                </a:solidFill>
              </a:defRPr>
            </a:lvl7pPr>
            <a:lvl8pPr lvl="7" algn="l">
              <a:lnSpc>
                <a:spcPct val="100000"/>
              </a:lnSpc>
              <a:spcBef>
                <a:spcPts val="0"/>
              </a:spcBef>
              <a:spcAft>
                <a:spcPts val="0"/>
              </a:spcAft>
              <a:buClr>
                <a:srgbClr val="FFFFFF"/>
              </a:buClr>
              <a:buSzPts val="3600"/>
              <a:buNone/>
              <a:defRPr sz="3600">
                <a:solidFill>
                  <a:srgbClr val="FFFFFF"/>
                </a:solidFill>
              </a:defRPr>
            </a:lvl8pPr>
            <a:lvl9pPr lvl="8" algn="l">
              <a:lnSpc>
                <a:spcPct val="100000"/>
              </a:lnSpc>
              <a:spcBef>
                <a:spcPts val="0"/>
              </a:spcBef>
              <a:spcAft>
                <a:spcPts val="0"/>
              </a:spcAft>
              <a:buClr>
                <a:srgbClr val="FFFFFF"/>
              </a:buClr>
              <a:buSzPts val="3600"/>
              <a:buNone/>
              <a:defRPr sz="3600">
                <a:solidFill>
                  <a:srgbClr val="FFFFFF"/>
                </a:solidFill>
              </a:defRPr>
            </a:lvl9pPr>
          </a:lstStyle>
          <a:p>
            <a:endParaRPr/>
          </a:p>
        </p:txBody>
      </p:sp>
      <p:sp>
        <p:nvSpPr>
          <p:cNvPr id="21" name="Google Shape;21;p4"/>
          <p:cNvSpPr txBox="1">
            <a:spLocks noGrp="1"/>
          </p:cNvSpPr>
          <p:nvPr>
            <p:ph type="subTitle" idx="1"/>
          </p:nvPr>
        </p:nvSpPr>
        <p:spPr>
          <a:xfrm>
            <a:off x="640550" y="2311150"/>
            <a:ext cx="7171200" cy="69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400"/>
              <a:buNone/>
              <a:defRPr sz="1600">
                <a:solidFill>
                  <a:srgbClr val="FFFFFF"/>
                </a:solidFill>
              </a:defRPr>
            </a:lvl1pPr>
            <a:lvl2pPr lvl="1" algn="l">
              <a:lnSpc>
                <a:spcPct val="100000"/>
              </a:lnSpc>
              <a:spcBef>
                <a:spcPts val="0"/>
              </a:spcBef>
              <a:spcAft>
                <a:spcPts val="0"/>
              </a:spcAft>
              <a:buClr>
                <a:srgbClr val="FFFFFF"/>
              </a:buClr>
              <a:buSzPts val="1400"/>
              <a:buNone/>
              <a:defRPr>
                <a:solidFill>
                  <a:srgbClr val="FFFFFF"/>
                </a:solidFill>
              </a:defRPr>
            </a:lvl2pPr>
            <a:lvl3pPr lvl="2" algn="l">
              <a:lnSpc>
                <a:spcPct val="100000"/>
              </a:lnSpc>
              <a:spcBef>
                <a:spcPts val="0"/>
              </a:spcBef>
              <a:spcAft>
                <a:spcPts val="0"/>
              </a:spcAft>
              <a:buClr>
                <a:srgbClr val="FFFFFF"/>
              </a:buClr>
              <a:buSzPts val="1400"/>
              <a:buNone/>
              <a:defRPr sz="1400">
                <a:solidFill>
                  <a:srgbClr val="FFFFFF"/>
                </a:solidFill>
              </a:defRPr>
            </a:lvl3pPr>
            <a:lvl4pPr lvl="3" algn="l">
              <a:lnSpc>
                <a:spcPct val="100000"/>
              </a:lnSpc>
              <a:spcBef>
                <a:spcPts val="0"/>
              </a:spcBef>
              <a:spcAft>
                <a:spcPts val="0"/>
              </a:spcAft>
              <a:buClr>
                <a:srgbClr val="FFFFFF"/>
              </a:buClr>
              <a:buSzPts val="1400"/>
              <a:buNone/>
              <a:defRPr sz="1400">
                <a:solidFill>
                  <a:srgbClr val="FFFFFF"/>
                </a:solidFill>
              </a:defRPr>
            </a:lvl4pPr>
            <a:lvl5pPr lvl="4" algn="l">
              <a:lnSpc>
                <a:spcPct val="100000"/>
              </a:lnSpc>
              <a:spcBef>
                <a:spcPts val="0"/>
              </a:spcBef>
              <a:spcAft>
                <a:spcPts val="0"/>
              </a:spcAft>
              <a:buClr>
                <a:srgbClr val="FFFFFF"/>
              </a:buClr>
              <a:buSzPts val="1400"/>
              <a:buNone/>
              <a:defRPr sz="1400">
                <a:solidFill>
                  <a:srgbClr val="FFFFFF"/>
                </a:solidFill>
              </a:defRPr>
            </a:lvl5pPr>
            <a:lvl6pPr lvl="5" algn="l">
              <a:lnSpc>
                <a:spcPct val="100000"/>
              </a:lnSpc>
              <a:spcBef>
                <a:spcPts val="0"/>
              </a:spcBef>
              <a:spcAft>
                <a:spcPts val="0"/>
              </a:spcAft>
              <a:buClr>
                <a:srgbClr val="FFFFFF"/>
              </a:buClr>
              <a:buSzPts val="1400"/>
              <a:buNone/>
              <a:defRPr sz="1400">
                <a:solidFill>
                  <a:srgbClr val="FFFFFF"/>
                </a:solidFill>
              </a:defRPr>
            </a:lvl6pPr>
            <a:lvl7pPr lvl="6" algn="l">
              <a:lnSpc>
                <a:spcPct val="100000"/>
              </a:lnSpc>
              <a:spcBef>
                <a:spcPts val="0"/>
              </a:spcBef>
              <a:spcAft>
                <a:spcPts val="0"/>
              </a:spcAft>
              <a:buClr>
                <a:srgbClr val="FFFFFF"/>
              </a:buClr>
              <a:buSzPts val="1400"/>
              <a:buNone/>
              <a:defRPr sz="1400">
                <a:solidFill>
                  <a:srgbClr val="FFFFFF"/>
                </a:solidFill>
              </a:defRPr>
            </a:lvl7pPr>
            <a:lvl8pPr lvl="7" algn="l">
              <a:lnSpc>
                <a:spcPct val="100000"/>
              </a:lnSpc>
              <a:spcBef>
                <a:spcPts val="0"/>
              </a:spcBef>
              <a:spcAft>
                <a:spcPts val="0"/>
              </a:spcAft>
              <a:buClr>
                <a:srgbClr val="FFFFFF"/>
              </a:buClr>
              <a:buSzPts val="1400"/>
              <a:buNone/>
              <a:defRPr sz="1400">
                <a:solidFill>
                  <a:srgbClr val="FFFFFF"/>
                </a:solidFill>
              </a:defRPr>
            </a:lvl8pPr>
            <a:lvl9pPr lvl="8" algn="l">
              <a:lnSpc>
                <a:spcPct val="100000"/>
              </a:lnSpc>
              <a:spcBef>
                <a:spcPts val="0"/>
              </a:spcBef>
              <a:spcAft>
                <a:spcPts val="0"/>
              </a:spcAft>
              <a:buClr>
                <a:srgbClr val="FFFFFF"/>
              </a:buClr>
              <a:buSzPts val="1400"/>
              <a:buNone/>
              <a:defRPr sz="1400">
                <a:solidFill>
                  <a:srgbClr val="FFFFFF"/>
                </a:solidFill>
              </a:defRPr>
            </a:lvl9pPr>
          </a:lstStyle>
          <a:p>
            <a:endParaRPr/>
          </a:p>
        </p:txBody>
      </p:sp>
      <p:sp>
        <p:nvSpPr>
          <p:cNvPr id="22" name="Google Shape;22;p4"/>
          <p:cNvSpPr txBox="1">
            <a:spLocks noGrp="1"/>
          </p:cNvSpPr>
          <p:nvPr>
            <p:ph type="sldNum" idx="12"/>
          </p:nvPr>
        </p:nvSpPr>
        <p:spPr>
          <a:xfrm>
            <a:off x="8596442" y="4771703"/>
            <a:ext cx="548700" cy="3936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1pPr>
            <a:lvl2pPr marL="0" lvl="1"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2pPr>
            <a:lvl3pPr marL="0" lvl="2"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3pPr>
            <a:lvl4pPr marL="0" lvl="3"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4pPr>
            <a:lvl5pPr marL="0" lvl="4"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5pPr>
            <a:lvl6pPr marL="0" lvl="5"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6pPr>
            <a:lvl7pPr marL="0" lvl="6"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7pPr>
            <a:lvl8pPr marL="0" lvl="7"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8pPr>
            <a:lvl9pPr marL="0" lvl="8"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3" name="Google Shape;23;p4"/>
          <p:cNvCxnSpPr/>
          <p:nvPr/>
        </p:nvCxnSpPr>
        <p:spPr>
          <a:xfrm>
            <a:off x="754680" y="2118377"/>
            <a:ext cx="5057100" cy="0"/>
          </a:xfrm>
          <a:prstGeom prst="straightConnector1">
            <a:avLst/>
          </a:prstGeom>
          <a:noFill/>
          <a:ln w="12700" cap="rnd" cmpd="sng">
            <a:solidFill>
              <a:srgbClr val="96DDCF"/>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tandard w/ Subtitle">
  <p:cSld name="1_Standard w/ Subtitle 3">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558620" y="565475"/>
            <a:ext cx="7808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5" name="Google Shape;185;p30"/>
          <p:cNvSpPr txBox="1">
            <a:spLocks noGrp="1"/>
          </p:cNvSpPr>
          <p:nvPr>
            <p:ph type="body" idx="1"/>
          </p:nvPr>
        </p:nvSpPr>
        <p:spPr>
          <a:xfrm>
            <a:off x="558625" y="1728550"/>
            <a:ext cx="7808700" cy="25548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04800" algn="l">
              <a:lnSpc>
                <a:spcPct val="115000"/>
              </a:lnSpc>
              <a:spcBef>
                <a:spcPts val="1600"/>
              </a:spcBef>
              <a:spcAft>
                <a:spcPts val="0"/>
              </a:spcAft>
              <a:buSzPts val="1200"/>
              <a:buChar char="■"/>
              <a:defRPr/>
            </a:lvl3pPr>
            <a:lvl4pPr marL="1828800" lvl="3" indent="-304800" algn="l">
              <a:lnSpc>
                <a:spcPct val="115000"/>
              </a:lnSpc>
              <a:spcBef>
                <a:spcPts val="1600"/>
              </a:spcBef>
              <a:spcAft>
                <a:spcPts val="0"/>
              </a:spcAft>
              <a:buSzPts val="1200"/>
              <a:buChar char="●"/>
              <a:defRPr/>
            </a:lvl4pPr>
            <a:lvl5pPr marL="2286000" lvl="4" indent="-304800" algn="l">
              <a:lnSpc>
                <a:spcPct val="115000"/>
              </a:lnSpc>
              <a:spcBef>
                <a:spcPts val="1600"/>
              </a:spcBef>
              <a:spcAft>
                <a:spcPts val="0"/>
              </a:spcAft>
              <a:buSzPts val="1200"/>
              <a:buChar char="○"/>
              <a:defRPr/>
            </a:lvl5pPr>
            <a:lvl6pPr marL="2743200" lvl="5" indent="-304800" algn="l">
              <a:lnSpc>
                <a:spcPct val="115000"/>
              </a:lnSpc>
              <a:spcBef>
                <a:spcPts val="1600"/>
              </a:spcBef>
              <a:spcAft>
                <a:spcPts val="0"/>
              </a:spcAft>
              <a:buSzPts val="1200"/>
              <a:buChar char="■"/>
              <a:defRPr/>
            </a:lvl6pPr>
            <a:lvl7pPr marL="3200400" lvl="6" indent="-304800" algn="l">
              <a:lnSpc>
                <a:spcPct val="115000"/>
              </a:lnSpc>
              <a:spcBef>
                <a:spcPts val="1600"/>
              </a:spcBef>
              <a:spcAft>
                <a:spcPts val="0"/>
              </a:spcAft>
              <a:buSzPts val="1200"/>
              <a:buChar char="●"/>
              <a:defRPr/>
            </a:lvl7pPr>
            <a:lvl8pPr marL="3657600" lvl="7" indent="-304800" algn="l">
              <a:lnSpc>
                <a:spcPct val="115000"/>
              </a:lnSpc>
              <a:spcBef>
                <a:spcPts val="1600"/>
              </a:spcBef>
              <a:spcAft>
                <a:spcPts val="0"/>
              </a:spcAft>
              <a:buSzPts val="1200"/>
              <a:buChar char="○"/>
              <a:defRPr/>
            </a:lvl8pPr>
            <a:lvl9pPr marL="4114800" lvl="8" indent="-304800" algn="l">
              <a:lnSpc>
                <a:spcPct val="115000"/>
              </a:lnSpc>
              <a:spcBef>
                <a:spcPts val="1600"/>
              </a:spcBef>
              <a:spcAft>
                <a:spcPts val="1600"/>
              </a:spcAft>
              <a:buSzPts val="1200"/>
              <a:buChar char="■"/>
              <a:defRPr/>
            </a:lvl9pPr>
          </a:lstStyle>
          <a:p>
            <a:endParaRPr/>
          </a:p>
        </p:txBody>
      </p:sp>
      <p:sp>
        <p:nvSpPr>
          <p:cNvPr id="186" name="Google Shape;186;p30"/>
          <p:cNvSpPr txBox="1">
            <a:spLocks noGrp="1"/>
          </p:cNvSpPr>
          <p:nvPr>
            <p:ph type="subTitle" idx="2"/>
          </p:nvPr>
        </p:nvSpPr>
        <p:spPr>
          <a:xfrm>
            <a:off x="558625" y="1145632"/>
            <a:ext cx="7816500" cy="295537"/>
          </a:xfrm>
          <a:prstGeom prst="rect">
            <a:avLst/>
          </a:prstGeom>
          <a:noFill/>
          <a:ln>
            <a:noFill/>
          </a:ln>
        </p:spPr>
        <p:txBody>
          <a:bodyPr spcFirstLastPara="1" wrap="square" lIns="0" tIns="0" rIns="91425" bIns="91425" anchor="t" anchorCtr="0">
            <a:noAutofit/>
          </a:bodyPr>
          <a:lstStyle>
            <a:lvl1pPr lvl="0" algn="l">
              <a:lnSpc>
                <a:spcPct val="100000"/>
              </a:lnSpc>
              <a:spcBef>
                <a:spcPts val="0"/>
              </a:spcBef>
              <a:spcAft>
                <a:spcPts val="0"/>
              </a:spcAft>
              <a:buSzPts val="1800"/>
              <a:buNone/>
              <a:defRPr sz="1600">
                <a:solidFill>
                  <a:srgbClr val="2F99A3"/>
                </a:solidFill>
              </a:defRPr>
            </a:lvl1pPr>
            <a:lvl2pPr lvl="1" algn="l">
              <a:lnSpc>
                <a:spcPct val="100000"/>
              </a:lnSpc>
              <a:spcBef>
                <a:spcPts val="0"/>
              </a:spcBef>
              <a:spcAft>
                <a:spcPts val="0"/>
              </a:spcAft>
              <a:buSzPts val="1800"/>
              <a:buNone/>
              <a:defRPr sz="1800">
                <a:solidFill>
                  <a:srgbClr val="2F99A3"/>
                </a:solidFill>
              </a:defRPr>
            </a:lvl2pPr>
            <a:lvl3pPr lvl="2" algn="l">
              <a:lnSpc>
                <a:spcPct val="100000"/>
              </a:lnSpc>
              <a:spcBef>
                <a:spcPts val="0"/>
              </a:spcBef>
              <a:spcAft>
                <a:spcPts val="0"/>
              </a:spcAft>
              <a:buSzPts val="1800"/>
              <a:buNone/>
              <a:defRPr sz="1800">
                <a:solidFill>
                  <a:srgbClr val="2F99A3"/>
                </a:solidFill>
              </a:defRPr>
            </a:lvl3pPr>
            <a:lvl4pPr lvl="3" algn="l">
              <a:lnSpc>
                <a:spcPct val="100000"/>
              </a:lnSpc>
              <a:spcBef>
                <a:spcPts val="0"/>
              </a:spcBef>
              <a:spcAft>
                <a:spcPts val="0"/>
              </a:spcAft>
              <a:buSzPts val="1800"/>
              <a:buNone/>
              <a:defRPr sz="1800">
                <a:solidFill>
                  <a:srgbClr val="2F99A3"/>
                </a:solidFill>
              </a:defRPr>
            </a:lvl4pPr>
            <a:lvl5pPr lvl="4" algn="l">
              <a:lnSpc>
                <a:spcPct val="100000"/>
              </a:lnSpc>
              <a:spcBef>
                <a:spcPts val="0"/>
              </a:spcBef>
              <a:spcAft>
                <a:spcPts val="0"/>
              </a:spcAft>
              <a:buSzPts val="1800"/>
              <a:buNone/>
              <a:defRPr sz="1800">
                <a:solidFill>
                  <a:srgbClr val="2F99A3"/>
                </a:solidFill>
              </a:defRPr>
            </a:lvl5pPr>
            <a:lvl6pPr lvl="5" algn="l">
              <a:lnSpc>
                <a:spcPct val="100000"/>
              </a:lnSpc>
              <a:spcBef>
                <a:spcPts val="0"/>
              </a:spcBef>
              <a:spcAft>
                <a:spcPts val="0"/>
              </a:spcAft>
              <a:buSzPts val="1800"/>
              <a:buNone/>
              <a:defRPr sz="1800">
                <a:solidFill>
                  <a:srgbClr val="2F99A3"/>
                </a:solidFill>
              </a:defRPr>
            </a:lvl6pPr>
            <a:lvl7pPr lvl="6" algn="l">
              <a:lnSpc>
                <a:spcPct val="100000"/>
              </a:lnSpc>
              <a:spcBef>
                <a:spcPts val="0"/>
              </a:spcBef>
              <a:spcAft>
                <a:spcPts val="0"/>
              </a:spcAft>
              <a:buClr>
                <a:srgbClr val="2F99A3"/>
              </a:buClr>
              <a:buSzPts val="1800"/>
              <a:buNone/>
              <a:defRPr sz="1800">
                <a:solidFill>
                  <a:srgbClr val="2F99A3"/>
                </a:solidFill>
              </a:defRPr>
            </a:lvl7pPr>
            <a:lvl8pPr lvl="7" algn="l">
              <a:lnSpc>
                <a:spcPct val="100000"/>
              </a:lnSpc>
              <a:spcBef>
                <a:spcPts val="0"/>
              </a:spcBef>
              <a:spcAft>
                <a:spcPts val="0"/>
              </a:spcAft>
              <a:buClr>
                <a:srgbClr val="2F99A3"/>
              </a:buClr>
              <a:buSzPts val="1800"/>
              <a:buNone/>
              <a:defRPr sz="1800">
                <a:solidFill>
                  <a:srgbClr val="2F99A3"/>
                </a:solidFill>
              </a:defRPr>
            </a:lvl8pPr>
            <a:lvl9pPr lvl="8" algn="l">
              <a:lnSpc>
                <a:spcPct val="100000"/>
              </a:lnSpc>
              <a:spcBef>
                <a:spcPts val="0"/>
              </a:spcBef>
              <a:spcAft>
                <a:spcPts val="0"/>
              </a:spcAft>
              <a:buClr>
                <a:srgbClr val="2F99A3"/>
              </a:buClr>
              <a:buSzPts val="1800"/>
              <a:buNone/>
              <a:defRPr sz="1800">
                <a:solidFill>
                  <a:srgbClr val="2F99A3"/>
                </a:solidFill>
              </a:defRPr>
            </a:lvl9pPr>
          </a:lstStyle>
          <a:p>
            <a:endParaRPr/>
          </a:p>
        </p:txBody>
      </p:sp>
      <p:pic>
        <p:nvPicPr>
          <p:cNvPr id="187" name="Google Shape;187;p30"/>
          <p:cNvPicPr preferRelativeResize="0"/>
          <p:nvPr/>
        </p:nvPicPr>
        <p:blipFill rotWithShape="1">
          <a:blip r:embed="rId2">
            <a:alphaModFix/>
          </a:blip>
          <a:srcRect/>
          <a:stretch/>
        </p:blipFill>
        <p:spPr>
          <a:xfrm>
            <a:off x="0" y="3519948"/>
            <a:ext cx="9144000" cy="1623552"/>
          </a:xfrm>
          <a:prstGeom prst="rect">
            <a:avLst/>
          </a:prstGeom>
          <a:noFill/>
          <a:ln>
            <a:noFill/>
          </a:ln>
        </p:spPr>
      </p:pic>
      <p:sp>
        <p:nvSpPr>
          <p:cNvPr id="188" name="Google Shape;188;p30"/>
          <p:cNvSpPr txBox="1">
            <a:spLocks noGrp="1"/>
          </p:cNvSpPr>
          <p:nvPr>
            <p:ph type="sldNum" idx="12"/>
          </p:nvPr>
        </p:nvSpPr>
        <p:spPr>
          <a:xfrm>
            <a:off x="8596442" y="4771703"/>
            <a:ext cx="548700" cy="3936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SzPts val="1000"/>
              <a:buNone/>
              <a:defRPr sz="600" b="0" i="0" u="none" strike="noStrike" cap="none">
                <a:latin typeface="Arial"/>
                <a:ea typeface="Arial"/>
                <a:cs typeface="Arial"/>
                <a:sym typeface="Arial"/>
              </a:defRPr>
            </a:lvl1pPr>
            <a:lvl2pPr marL="0" lvl="1" indent="0" algn="r" rtl="0">
              <a:lnSpc>
                <a:spcPct val="100000"/>
              </a:lnSpc>
              <a:spcBef>
                <a:spcPts val="0"/>
              </a:spcBef>
              <a:spcAft>
                <a:spcPts val="0"/>
              </a:spcAft>
              <a:buSzPts val="1000"/>
              <a:buNone/>
              <a:defRPr sz="600" b="0" i="0" u="none" strike="noStrike" cap="none">
                <a:latin typeface="Arial"/>
                <a:ea typeface="Arial"/>
                <a:cs typeface="Arial"/>
                <a:sym typeface="Arial"/>
              </a:defRPr>
            </a:lvl2pPr>
            <a:lvl3pPr marL="0" lvl="2" indent="0" algn="r" rtl="0">
              <a:lnSpc>
                <a:spcPct val="100000"/>
              </a:lnSpc>
              <a:spcBef>
                <a:spcPts val="0"/>
              </a:spcBef>
              <a:spcAft>
                <a:spcPts val="0"/>
              </a:spcAft>
              <a:buSzPts val="1000"/>
              <a:buNone/>
              <a:defRPr sz="600" b="0" i="0" u="none" strike="noStrike" cap="none">
                <a:latin typeface="Arial"/>
                <a:ea typeface="Arial"/>
                <a:cs typeface="Arial"/>
                <a:sym typeface="Arial"/>
              </a:defRPr>
            </a:lvl3pPr>
            <a:lvl4pPr marL="0" lvl="3" indent="0" algn="r" rtl="0">
              <a:lnSpc>
                <a:spcPct val="100000"/>
              </a:lnSpc>
              <a:spcBef>
                <a:spcPts val="0"/>
              </a:spcBef>
              <a:spcAft>
                <a:spcPts val="0"/>
              </a:spcAft>
              <a:buSzPts val="1000"/>
              <a:buNone/>
              <a:defRPr sz="600" b="0" i="0" u="none" strike="noStrike" cap="none">
                <a:latin typeface="Arial"/>
                <a:ea typeface="Arial"/>
                <a:cs typeface="Arial"/>
                <a:sym typeface="Arial"/>
              </a:defRPr>
            </a:lvl4pPr>
            <a:lvl5pPr marL="0" lvl="4" indent="0" algn="r" rtl="0">
              <a:lnSpc>
                <a:spcPct val="100000"/>
              </a:lnSpc>
              <a:spcBef>
                <a:spcPts val="0"/>
              </a:spcBef>
              <a:spcAft>
                <a:spcPts val="0"/>
              </a:spcAft>
              <a:buSzPts val="1000"/>
              <a:buNone/>
              <a:defRPr sz="600" b="0" i="0" u="none" strike="noStrike" cap="none">
                <a:latin typeface="Arial"/>
                <a:ea typeface="Arial"/>
                <a:cs typeface="Arial"/>
                <a:sym typeface="Arial"/>
              </a:defRPr>
            </a:lvl5pPr>
            <a:lvl6pPr marL="0" lvl="5" indent="0" algn="r" rtl="0">
              <a:lnSpc>
                <a:spcPct val="100000"/>
              </a:lnSpc>
              <a:spcBef>
                <a:spcPts val="0"/>
              </a:spcBef>
              <a:spcAft>
                <a:spcPts val="0"/>
              </a:spcAft>
              <a:buSzPts val="1000"/>
              <a:buNone/>
              <a:defRPr sz="600" b="0" i="0" u="none" strike="noStrike" cap="none">
                <a:latin typeface="Arial"/>
                <a:ea typeface="Arial"/>
                <a:cs typeface="Arial"/>
                <a:sym typeface="Arial"/>
              </a:defRPr>
            </a:lvl6pPr>
            <a:lvl7pPr marL="0" lvl="6" indent="0" algn="r" rtl="0">
              <a:lnSpc>
                <a:spcPct val="100000"/>
              </a:lnSpc>
              <a:spcBef>
                <a:spcPts val="0"/>
              </a:spcBef>
              <a:spcAft>
                <a:spcPts val="0"/>
              </a:spcAft>
              <a:buSzPts val="1000"/>
              <a:buNone/>
              <a:defRPr sz="600" b="0" i="0" u="none" strike="noStrike" cap="none">
                <a:latin typeface="Arial"/>
                <a:ea typeface="Arial"/>
                <a:cs typeface="Arial"/>
                <a:sym typeface="Arial"/>
              </a:defRPr>
            </a:lvl7pPr>
            <a:lvl8pPr marL="0" lvl="7" indent="0" algn="r" rtl="0">
              <a:lnSpc>
                <a:spcPct val="100000"/>
              </a:lnSpc>
              <a:spcBef>
                <a:spcPts val="0"/>
              </a:spcBef>
              <a:spcAft>
                <a:spcPts val="0"/>
              </a:spcAft>
              <a:buSzPts val="1000"/>
              <a:buNone/>
              <a:defRPr sz="600" b="0" i="0" u="none" strike="noStrike" cap="none">
                <a:latin typeface="Arial"/>
                <a:ea typeface="Arial"/>
                <a:cs typeface="Arial"/>
                <a:sym typeface="Arial"/>
              </a:defRPr>
            </a:lvl8pPr>
            <a:lvl9pPr marL="0" lvl="8" indent="0" algn="r" rtl="0">
              <a:lnSpc>
                <a:spcPct val="100000"/>
              </a:lnSpc>
              <a:spcBef>
                <a:spcPts val="0"/>
              </a:spcBef>
              <a:spcAft>
                <a:spcPts val="0"/>
              </a:spcAft>
              <a:buSzPts val="1000"/>
              <a:buNone/>
              <a:defRPr sz="600" b="0" i="0" u="none" strike="noStrike" cap="none">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tandard 2 Col">
  <p:cSld name="1_Standard 2 Col 3">
    <p:spTree>
      <p:nvGrpSpPr>
        <p:cNvPr id="1" name="Shape 189"/>
        <p:cNvGrpSpPr/>
        <p:nvPr/>
      </p:nvGrpSpPr>
      <p:grpSpPr>
        <a:xfrm>
          <a:off x="0" y="0"/>
          <a:ext cx="0" cy="0"/>
          <a:chOff x="0" y="0"/>
          <a:chExt cx="0" cy="0"/>
        </a:xfrm>
      </p:grpSpPr>
      <p:pic>
        <p:nvPicPr>
          <p:cNvPr id="190" name="Google Shape;190;p31"/>
          <p:cNvPicPr preferRelativeResize="0"/>
          <p:nvPr/>
        </p:nvPicPr>
        <p:blipFill rotWithShape="1">
          <a:blip r:embed="rId2">
            <a:alphaModFix/>
          </a:blip>
          <a:srcRect/>
          <a:stretch/>
        </p:blipFill>
        <p:spPr>
          <a:xfrm>
            <a:off x="0" y="3519948"/>
            <a:ext cx="9144000" cy="1623552"/>
          </a:xfrm>
          <a:prstGeom prst="rect">
            <a:avLst/>
          </a:prstGeom>
          <a:noFill/>
          <a:ln>
            <a:noFill/>
          </a:ln>
        </p:spPr>
      </p:pic>
      <p:sp>
        <p:nvSpPr>
          <p:cNvPr id="191" name="Google Shape;191;p31"/>
          <p:cNvSpPr txBox="1">
            <a:spLocks noGrp="1"/>
          </p:cNvSpPr>
          <p:nvPr>
            <p:ph type="title"/>
          </p:nvPr>
        </p:nvSpPr>
        <p:spPr>
          <a:xfrm>
            <a:off x="558620" y="565475"/>
            <a:ext cx="7808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2" name="Google Shape;192;p31"/>
          <p:cNvSpPr txBox="1">
            <a:spLocks noGrp="1"/>
          </p:cNvSpPr>
          <p:nvPr>
            <p:ph type="body" idx="1"/>
          </p:nvPr>
        </p:nvSpPr>
        <p:spPr>
          <a:xfrm>
            <a:off x="558625" y="1779925"/>
            <a:ext cx="3558900" cy="23700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04800" algn="l">
              <a:lnSpc>
                <a:spcPct val="115000"/>
              </a:lnSpc>
              <a:spcBef>
                <a:spcPts val="1600"/>
              </a:spcBef>
              <a:spcAft>
                <a:spcPts val="0"/>
              </a:spcAft>
              <a:buSzPts val="1200"/>
              <a:buChar char="■"/>
              <a:defRPr/>
            </a:lvl3pPr>
            <a:lvl4pPr marL="1828800" lvl="3" indent="-304800" algn="l">
              <a:lnSpc>
                <a:spcPct val="115000"/>
              </a:lnSpc>
              <a:spcBef>
                <a:spcPts val="1600"/>
              </a:spcBef>
              <a:spcAft>
                <a:spcPts val="0"/>
              </a:spcAft>
              <a:buSzPts val="1200"/>
              <a:buChar char="●"/>
              <a:defRPr/>
            </a:lvl4pPr>
            <a:lvl5pPr marL="2286000" lvl="4" indent="-304800" algn="l">
              <a:lnSpc>
                <a:spcPct val="115000"/>
              </a:lnSpc>
              <a:spcBef>
                <a:spcPts val="1600"/>
              </a:spcBef>
              <a:spcAft>
                <a:spcPts val="0"/>
              </a:spcAft>
              <a:buSzPts val="1200"/>
              <a:buChar char="○"/>
              <a:defRPr/>
            </a:lvl5pPr>
            <a:lvl6pPr marL="2743200" lvl="5" indent="-304800" algn="l">
              <a:lnSpc>
                <a:spcPct val="115000"/>
              </a:lnSpc>
              <a:spcBef>
                <a:spcPts val="1600"/>
              </a:spcBef>
              <a:spcAft>
                <a:spcPts val="0"/>
              </a:spcAft>
              <a:buSzPts val="1200"/>
              <a:buChar char="■"/>
              <a:defRPr/>
            </a:lvl6pPr>
            <a:lvl7pPr marL="3200400" lvl="6" indent="-304800" algn="l">
              <a:lnSpc>
                <a:spcPct val="115000"/>
              </a:lnSpc>
              <a:spcBef>
                <a:spcPts val="1600"/>
              </a:spcBef>
              <a:spcAft>
                <a:spcPts val="0"/>
              </a:spcAft>
              <a:buSzPts val="1200"/>
              <a:buChar char="●"/>
              <a:defRPr/>
            </a:lvl7pPr>
            <a:lvl8pPr marL="3657600" lvl="7" indent="-304800" algn="l">
              <a:lnSpc>
                <a:spcPct val="115000"/>
              </a:lnSpc>
              <a:spcBef>
                <a:spcPts val="1600"/>
              </a:spcBef>
              <a:spcAft>
                <a:spcPts val="0"/>
              </a:spcAft>
              <a:buSzPts val="1200"/>
              <a:buChar char="○"/>
              <a:defRPr/>
            </a:lvl8pPr>
            <a:lvl9pPr marL="4114800" lvl="8" indent="-304800" algn="l">
              <a:lnSpc>
                <a:spcPct val="115000"/>
              </a:lnSpc>
              <a:spcBef>
                <a:spcPts val="1600"/>
              </a:spcBef>
              <a:spcAft>
                <a:spcPts val="1600"/>
              </a:spcAft>
              <a:buSzPts val="1200"/>
              <a:buChar char="■"/>
              <a:defRPr/>
            </a:lvl9pPr>
          </a:lstStyle>
          <a:p>
            <a:endParaRPr/>
          </a:p>
        </p:txBody>
      </p:sp>
      <p:sp>
        <p:nvSpPr>
          <p:cNvPr id="193" name="Google Shape;193;p31"/>
          <p:cNvSpPr txBox="1">
            <a:spLocks noGrp="1"/>
          </p:cNvSpPr>
          <p:nvPr>
            <p:ph type="subTitle" idx="2"/>
          </p:nvPr>
        </p:nvSpPr>
        <p:spPr>
          <a:xfrm>
            <a:off x="558625" y="1394575"/>
            <a:ext cx="3562500" cy="35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rgbClr val="2F99A3"/>
                </a:solidFill>
              </a:defRPr>
            </a:lvl1pPr>
            <a:lvl2pPr lvl="1" algn="l">
              <a:lnSpc>
                <a:spcPct val="100000"/>
              </a:lnSpc>
              <a:spcBef>
                <a:spcPts val="0"/>
              </a:spcBef>
              <a:spcAft>
                <a:spcPts val="0"/>
              </a:spcAft>
              <a:buSzPts val="1800"/>
              <a:buNone/>
              <a:defRPr sz="1800">
                <a:solidFill>
                  <a:srgbClr val="2F99A3"/>
                </a:solidFill>
              </a:defRPr>
            </a:lvl2pPr>
            <a:lvl3pPr lvl="2" algn="l">
              <a:lnSpc>
                <a:spcPct val="100000"/>
              </a:lnSpc>
              <a:spcBef>
                <a:spcPts val="0"/>
              </a:spcBef>
              <a:spcAft>
                <a:spcPts val="0"/>
              </a:spcAft>
              <a:buSzPts val="1800"/>
              <a:buNone/>
              <a:defRPr sz="1800">
                <a:solidFill>
                  <a:srgbClr val="2F99A3"/>
                </a:solidFill>
              </a:defRPr>
            </a:lvl3pPr>
            <a:lvl4pPr lvl="3" algn="l">
              <a:lnSpc>
                <a:spcPct val="100000"/>
              </a:lnSpc>
              <a:spcBef>
                <a:spcPts val="0"/>
              </a:spcBef>
              <a:spcAft>
                <a:spcPts val="0"/>
              </a:spcAft>
              <a:buSzPts val="1800"/>
              <a:buNone/>
              <a:defRPr sz="1800">
                <a:solidFill>
                  <a:srgbClr val="2F99A3"/>
                </a:solidFill>
              </a:defRPr>
            </a:lvl4pPr>
            <a:lvl5pPr lvl="4" algn="l">
              <a:lnSpc>
                <a:spcPct val="100000"/>
              </a:lnSpc>
              <a:spcBef>
                <a:spcPts val="0"/>
              </a:spcBef>
              <a:spcAft>
                <a:spcPts val="0"/>
              </a:spcAft>
              <a:buSzPts val="1800"/>
              <a:buNone/>
              <a:defRPr sz="1800">
                <a:solidFill>
                  <a:srgbClr val="2F99A3"/>
                </a:solidFill>
              </a:defRPr>
            </a:lvl5pPr>
            <a:lvl6pPr lvl="5" algn="l">
              <a:lnSpc>
                <a:spcPct val="100000"/>
              </a:lnSpc>
              <a:spcBef>
                <a:spcPts val="0"/>
              </a:spcBef>
              <a:spcAft>
                <a:spcPts val="0"/>
              </a:spcAft>
              <a:buSzPts val="1800"/>
              <a:buNone/>
              <a:defRPr sz="1800">
                <a:solidFill>
                  <a:srgbClr val="2F99A3"/>
                </a:solidFill>
              </a:defRPr>
            </a:lvl6pPr>
            <a:lvl7pPr lvl="6" algn="l">
              <a:lnSpc>
                <a:spcPct val="100000"/>
              </a:lnSpc>
              <a:spcBef>
                <a:spcPts val="0"/>
              </a:spcBef>
              <a:spcAft>
                <a:spcPts val="0"/>
              </a:spcAft>
              <a:buClr>
                <a:srgbClr val="2F99A3"/>
              </a:buClr>
              <a:buSzPts val="1800"/>
              <a:buNone/>
              <a:defRPr sz="1800">
                <a:solidFill>
                  <a:srgbClr val="2F99A3"/>
                </a:solidFill>
              </a:defRPr>
            </a:lvl7pPr>
            <a:lvl8pPr lvl="7" algn="l">
              <a:lnSpc>
                <a:spcPct val="100000"/>
              </a:lnSpc>
              <a:spcBef>
                <a:spcPts val="0"/>
              </a:spcBef>
              <a:spcAft>
                <a:spcPts val="0"/>
              </a:spcAft>
              <a:buClr>
                <a:srgbClr val="2F99A3"/>
              </a:buClr>
              <a:buSzPts val="1800"/>
              <a:buNone/>
              <a:defRPr sz="1800">
                <a:solidFill>
                  <a:srgbClr val="2F99A3"/>
                </a:solidFill>
              </a:defRPr>
            </a:lvl8pPr>
            <a:lvl9pPr lvl="8" algn="l">
              <a:lnSpc>
                <a:spcPct val="100000"/>
              </a:lnSpc>
              <a:spcBef>
                <a:spcPts val="0"/>
              </a:spcBef>
              <a:spcAft>
                <a:spcPts val="0"/>
              </a:spcAft>
              <a:buClr>
                <a:srgbClr val="2F99A3"/>
              </a:buClr>
              <a:buSzPts val="1800"/>
              <a:buNone/>
              <a:defRPr sz="1800">
                <a:solidFill>
                  <a:srgbClr val="2F99A3"/>
                </a:solidFill>
              </a:defRPr>
            </a:lvl9pPr>
          </a:lstStyle>
          <a:p>
            <a:endParaRPr/>
          </a:p>
        </p:txBody>
      </p:sp>
      <p:sp>
        <p:nvSpPr>
          <p:cNvPr id="194" name="Google Shape;194;p31"/>
          <p:cNvSpPr txBox="1">
            <a:spLocks noGrp="1"/>
          </p:cNvSpPr>
          <p:nvPr>
            <p:ph type="body" idx="3"/>
          </p:nvPr>
        </p:nvSpPr>
        <p:spPr>
          <a:xfrm>
            <a:off x="4528950" y="1779925"/>
            <a:ext cx="3558900" cy="23700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04800" algn="l">
              <a:lnSpc>
                <a:spcPct val="115000"/>
              </a:lnSpc>
              <a:spcBef>
                <a:spcPts val="1600"/>
              </a:spcBef>
              <a:spcAft>
                <a:spcPts val="0"/>
              </a:spcAft>
              <a:buSzPts val="1200"/>
              <a:buChar char="■"/>
              <a:defRPr/>
            </a:lvl3pPr>
            <a:lvl4pPr marL="1828800" lvl="3" indent="-304800" algn="l">
              <a:lnSpc>
                <a:spcPct val="115000"/>
              </a:lnSpc>
              <a:spcBef>
                <a:spcPts val="1600"/>
              </a:spcBef>
              <a:spcAft>
                <a:spcPts val="0"/>
              </a:spcAft>
              <a:buSzPts val="1200"/>
              <a:buChar char="●"/>
              <a:defRPr/>
            </a:lvl4pPr>
            <a:lvl5pPr marL="2286000" lvl="4" indent="-304800" algn="l">
              <a:lnSpc>
                <a:spcPct val="115000"/>
              </a:lnSpc>
              <a:spcBef>
                <a:spcPts val="1600"/>
              </a:spcBef>
              <a:spcAft>
                <a:spcPts val="0"/>
              </a:spcAft>
              <a:buSzPts val="1200"/>
              <a:buChar char="○"/>
              <a:defRPr/>
            </a:lvl5pPr>
            <a:lvl6pPr marL="2743200" lvl="5" indent="-304800" algn="l">
              <a:lnSpc>
                <a:spcPct val="115000"/>
              </a:lnSpc>
              <a:spcBef>
                <a:spcPts val="1600"/>
              </a:spcBef>
              <a:spcAft>
                <a:spcPts val="0"/>
              </a:spcAft>
              <a:buSzPts val="1200"/>
              <a:buChar char="■"/>
              <a:defRPr/>
            </a:lvl6pPr>
            <a:lvl7pPr marL="3200400" lvl="6" indent="-304800" algn="l">
              <a:lnSpc>
                <a:spcPct val="115000"/>
              </a:lnSpc>
              <a:spcBef>
                <a:spcPts val="1600"/>
              </a:spcBef>
              <a:spcAft>
                <a:spcPts val="0"/>
              </a:spcAft>
              <a:buSzPts val="1200"/>
              <a:buChar char="●"/>
              <a:defRPr/>
            </a:lvl7pPr>
            <a:lvl8pPr marL="3657600" lvl="7" indent="-304800" algn="l">
              <a:lnSpc>
                <a:spcPct val="115000"/>
              </a:lnSpc>
              <a:spcBef>
                <a:spcPts val="1600"/>
              </a:spcBef>
              <a:spcAft>
                <a:spcPts val="0"/>
              </a:spcAft>
              <a:buSzPts val="1200"/>
              <a:buChar char="○"/>
              <a:defRPr/>
            </a:lvl8pPr>
            <a:lvl9pPr marL="4114800" lvl="8" indent="-304800" algn="l">
              <a:lnSpc>
                <a:spcPct val="115000"/>
              </a:lnSpc>
              <a:spcBef>
                <a:spcPts val="1600"/>
              </a:spcBef>
              <a:spcAft>
                <a:spcPts val="1600"/>
              </a:spcAft>
              <a:buSzPts val="1200"/>
              <a:buChar char="■"/>
              <a:defRPr/>
            </a:lvl9pPr>
          </a:lstStyle>
          <a:p>
            <a:endParaRPr/>
          </a:p>
        </p:txBody>
      </p:sp>
      <p:sp>
        <p:nvSpPr>
          <p:cNvPr id="195" name="Google Shape;195;p31"/>
          <p:cNvSpPr txBox="1">
            <a:spLocks noGrp="1"/>
          </p:cNvSpPr>
          <p:nvPr>
            <p:ph type="subTitle" idx="4"/>
          </p:nvPr>
        </p:nvSpPr>
        <p:spPr>
          <a:xfrm>
            <a:off x="4528950" y="1394575"/>
            <a:ext cx="3562500" cy="35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rgbClr val="2F99A3"/>
                </a:solidFill>
              </a:defRPr>
            </a:lvl1pPr>
            <a:lvl2pPr lvl="1" algn="l">
              <a:lnSpc>
                <a:spcPct val="100000"/>
              </a:lnSpc>
              <a:spcBef>
                <a:spcPts val="0"/>
              </a:spcBef>
              <a:spcAft>
                <a:spcPts val="0"/>
              </a:spcAft>
              <a:buSzPts val="1800"/>
              <a:buNone/>
              <a:defRPr sz="1800">
                <a:solidFill>
                  <a:srgbClr val="2F99A3"/>
                </a:solidFill>
              </a:defRPr>
            </a:lvl2pPr>
            <a:lvl3pPr lvl="2" algn="l">
              <a:lnSpc>
                <a:spcPct val="100000"/>
              </a:lnSpc>
              <a:spcBef>
                <a:spcPts val="0"/>
              </a:spcBef>
              <a:spcAft>
                <a:spcPts val="0"/>
              </a:spcAft>
              <a:buSzPts val="1800"/>
              <a:buNone/>
              <a:defRPr sz="1800">
                <a:solidFill>
                  <a:srgbClr val="2F99A3"/>
                </a:solidFill>
              </a:defRPr>
            </a:lvl3pPr>
            <a:lvl4pPr lvl="3" algn="l">
              <a:lnSpc>
                <a:spcPct val="100000"/>
              </a:lnSpc>
              <a:spcBef>
                <a:spcPts val="0"/>
              </a:spcBef>
              <a:spcAft>
                <a:spcPts val="0"/>
              </a:spcAft>
              <a:buSzPts val="1800"/>
              <a:buNone/>
              <a:defRPr sz="1800">
                <a:solidFill>
                  <a:srgbClr val="2F99A3"/>
                </a:solidFill>
              </a:defRPr>
            </a:lvl4pPr>
            <a:lvl5pPr lvl="4" algn="l">
              <a:lnSpc>
                <a:spcPct val="100000"/>
              </a:lnSpc>
              <a:spcBef>
                <a:spcPts val="0"/>
              </a:spcBef>
              <a:spcAft>
                <a:spcPts val="0"/>
              </a:spcAft>
              <a:buSzPts val="1800"/>
              <a:buNone/>
              <a:defRPr sz="1800">
                <a:solidFill>
                  <a:srgbClr val="2F99A3"/>
                </a:solidFill>
              </a:defRPr>
            </a:lvl5pPr>
            <a:lvl6pPr lvl="5" algn="l">
              <a:lnSpc>
                <a:spcPct val="100000"/>
              </a:lnSpc>
              <a:spcBef>
                <a:spcPts val="0"/>
              </a:spcBef>
              <a:spcAft>
                <a:spcPts val="0"/>
              </a:spcAft>
              <a:buSzPts val="1800"/>
              <a:buNone/>
              <a:defRPr sz="1800">
                <a:solidFill>
                  <a:srgbClr val="2F99A3"/>
                </a:solidFill>
              </a:defRPr>
            </a:lvl6pPr>
            <a:lvl7pPr lvl="6" algn="l">
              <a:lnSpc>
                <a:spcPct val="100000"/>
              </a:lnSpc>
              <a:spcBef>
                <a:spcPts val="0"/>
              </a:spcBef>
              <a:spcAft>
                <a:spcPts val="0"/>
              </a:spcAft>
              <a:buClr>
                <a:srgbClr val="2F99A3"/>
              </a:buClr>
              <a:buSzPts val="1800"/>
              <a:buNone/>
              <a:defRPr sz="1800">
                <a:solidFill>
                  <a:srgbClr val="2F99A3"/>
                </a:solidFill>
              </a:defRPr>
            </a:lvl7pPr>
            <a:lvl8pPr lvl="7" algn="l">
              <a:lnSpc>
                <a:spcPct val="100000"/>
              </a:lnSpc>
              <a:spcBef>
                <a:spcPts val="0"/>
              </a:spcBef>
              <a:spcAft>
                <a:spcPts val="0"/>
              </a:spcAft>
              <a:buClr>
                <a:srgbClr val="2F99A3"/>
              </a:buClr>
              <a:buSzPts val="1800"/>
              <a:buNone/>
              <a:defRPr sz="1800">
                <a:solidFill>
                  <a:srgbClr val="2F99A3"/>
                </a:solidFill>
              </a:defRPr>
            </a:lvl8pPr>
            <a:lvl9pPr lvl="8" algn="l">
              <a:lnSpc>
                <a:spcPct val="100000"/>
              </a:lnSpc>
              <a:spcBef>
                <a:spcPts val="0"/>
              </a:spcBef>
              <a:spcAft>
                <a:spcPts val="0"/>
              </a:spcAft>
              <a:buClr>
                <a:srgbClr val="2F99A3"/>
              </a:buClr>
              <a:buSzPts val="1800"/>
              <a:buNone/>
              <a:defRPr sz="1800">
                <a:solidFill>
                  <a:srgbClr val="2F99A3"/>
                </a:solidFill>
              </a:defRPr>
            </a:lvl9pPr>
          </a:lstStyle>
          <a:p>
            <a:endParaRPr/>
          </a:p>
        </p:txBody>
      </p:sp>
      <p:sp>
        <p:nvSpPr>
          <p:cNvPr id="196" name="Google Shape;196;p31"/>
          <p:cNvSpPr txBox="1">
            <a:spLocks noGrp="1"/>
          </p:cNvSpPr>
          <p:nvPr>
            <p:ph type="sldNum" idx="12"/>
          </p:nvPr>
        </p:nvSpPr>
        <p:spPr>
          <a:xfrm>
            <a:off x="8596442" y="4771703"/>
            <a:ext cx="548700" cy="3936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SzPts val="1000"/>
              <a:buNone/>
              <a:defRPr sz="600" b="0" i="0" u="none" strike="noStrike" cap="none">
                <a:latin typeface="Arial"/>
                <a:ea typeface="Arial"/>
                <a:cs typeface="Arial"/>
                <a:sym typeface="Arial"/>
              </a:defRPr>
            </a:lvl1pPr>
            <a:lvl2pPr marL="0" lvl="1" indent="0" algn="r" rtl="0">
              <a:lnSpc>
                <a:spcPct val="100000"/>
              </a:lnSpc>
              <a:spcBef>
                <a:spcPts val="0"/>
              </a:spcBef>
              <a:spcAft>
                <a:spcPts val="0"/>
              </a:spcAft>
              <a:buSzPts val="1000"/>
              <a:buNone/>
              <a:defRPr sz="600" b="0" i="0" u="none" strike="noStrike" cap="none">
                <a:latin typeface="Arial"/>
                <a:ea typeface="Arial"/>
                <a:cs typeface="Arial"/>
                <a:sym typeface="Arial"/>
              </a:defRPr>
            </a:lvl2pPr>
            <a:lvl3pPr marL="0" lvl="2" indent="0" algn="r" rtl="0">
              <a:lnSpc>
                <a:spcPct val="100000"/>
              </a:lnSpc>
              <a:spcBef>
                <a:spcPts val="0"/>
              </a:spcBef>
              <a:spcAft>
                <a:spcPts val="0"/>
              </a:spcAft>
              <a:buSzPts val="1000"/>
              <a:buNone/>
              <a:defRPr sz="600" b="0" i="0" u="none" strike="noStrike" cap="none">
                <a:latin typeface="Arial"/>
                <a:ea typeface="Arial"/>
                <a:cs typeface="Arial"/>
                <a:sym typeface="Arial"/>
              </a:defRPr>
            </a:lvl3pPr>
            <a:lvl4pPr marL="0" lvl="3" indent="0" algn="r" rtl="0">
              <a:lnSpc>
                <a:spcPct val="100000"/>
              </a:lnSpc>
              <a:spcBef>
                <a:spcPts val="0"/>
              </a:spcBef>
              <a:spcAft>
                <a:spcPts val="0"/>
              </a:spcAft>
              <a:buSzPts val="1000"/>
              <a:buNone/>
              <a:defRPr sz="600" b="0" i="0" u="none" strike="noStrike" cap="none">
                <a:latin typeface="Arial"/>
                <a:ea typeface="Arial"/>
                <a:cs typeface="Arial"/>
                <a:sym typeface="Arial"/>
              </a:defRPr>
            </a:lvl4pPr>
            <a:lvl5pPr marL="0" lvl="4" indent="0" algn="r" rtl="0">
              <a:lnSpc>
                <a:spcPct val="100000"/>
              </a:lnSpc>
              <a:spcBef>
                <a:spcPts val="0"/>
              </a:spcBef>
              <a:spcAft>
                <a:spcPts val="0"/>
              </a:spcAft>
              <a:buSzPts val="1000"/>
              <a:buNone/>
              <a:defRPr sz="600" b="0" i="0" u="none" strike="noStrike" cap="none">
                <a:latin typeface="Arial"/>
                <a:ea typeface="Arial"/>
                <a:cs typeface="Arial"/>
                <a:sym typeface="Arial"/>
              </a:defRPr>
            </a:lvl5pPr>
            <a:lvl6pPr marL="0" lvl="5" indent="0" algn="r" rtl="0">
              <a:lnSpc>
                <a:spcPct val="100000"/>
              </a:lnSpc>
              <a:spcBef>
                <a:spcPts val="0"/>
              </a:spcBef>
              <a:spcAft>
                <a:spcPts val="0"/>
              </a:spcAft>
              <a:buSzPts val="1000"/>
              <a:buNone/>
              <a:defRPr sz="600" b="0" i="0" u="none" strike="noStrike" cap="none">
                <a:latin typeface="Arial"/>
                <a:ea typeface="Arial"/>
                <a:cs typeface="Arial"/>
                <a:sym typeface="Arial"/>
              </a:defRPr>
            </a:lvl6pPr>
            <a:lvl7pPr marL="0" lvl="6" indent="0" algn="r" rtl="0">
              <a:lnSpc>
                <a:spcPct val="100000"/>
              </a:lnSpc>
              <a:spcBef>
                <a:spcPts val="0"/>
              </a:spcBef>
              <a:spcAft>
                <a:spcPts val="0"/>
              </a:spcAft>
              <a:buSzPts val="1000"/>
              <a:buNone/>
              <a:defRPr sz="600" b="0" i="0" u="none" strike="noStrike" cap="none">
                <a:latin typeface="Arial"/>
                <a:ea typeface="Arial"/>
                <a:cs typeface="Arial"/>
                <a:sym typeface="Arial"/>
              </a:defRPr>
            </a:lvl7pPr>
            <a:lvl8pPr marL="0" lvl="7" indent="0" algn="r" rtl="0">
              <a:lnSpc>
                <a:spcPct val="100000"/>
              </a:lnSpc>
              <a:spcBef>
                <a:spcPts val="0"/>
              </a:spcBef>
              <a:spcAft>
                <a:spcPts val="0"/>
              </a:spcAft>
              <a:buSzPts val="1000"/>
              <a:buNone/>
              <a:defRPr sz="600" b="0" i="0" u="none" strike="noStrike" cap="none">
                <a:latin typeface="Arial"/>
                <a:ea typeface="Arial"/>
                <a:cs typeface="Arial"/>
                <a:sym typeface="Arial"/>
              </a:defRPr>
            </a:lvl8pPr>
            <a:lvl9pPr marL="0" lvl="8" indent="0" algn="r" rtl="0">
              <a:lnSpc>
                <a:spcPct val="100000"/>
              </a:lnSpc>
              <a:spcBef>
                <a:spcPts val="0"/>
              </a:spcBef>
              <a:spcAft>
                <a:spcPts val="0"/>
              </a:spcAft>
              <a:buSzPts val="1000"/>
              <a:buNone/>
              <a:defRPr sz="600" b="0" i="0" u="none" strike="noStrike" cap="none">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210"/>
        <p:cNvGrpSpPr/>
        <p:nvPr/>
      </p:nvGrpSpPr>
      <p:grpSpPr>
        <a:xfrm>
          <a:off x="0" y="0"/>
          <a:ext cx="0" cy="0"/>
          <a:chOff x="0" y="0"/>
          <a:chExt cx="0" cy="0"/>
        </a:xfrm>
      </p:grpSpPr>
      <p:sp>
        <p:nvSpPr>
          <p:cNvPr id="211" name="Google Shape;211;p34"/>
          <p:cNvSpPr txBox="1">
            <a:spLocks noGrp="1"/>
          </p:cNvSpPr>
          <p:nvPr>
            <p:ph type="subTitle" idx="1"/>
          </p:nvPr>
        </p:nvSpPr>
        <p:spPr>
          <a:xfrm>
            <a:off x="2316975" y="3162940"/>
            <a:ext cx="4510200" cy="394711"/>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1500"/>
              <a:buNone/>
              <a:defRPr sz="1500">
                <a:solidFill>
                  <a:srgbClr val="FFFFFF"/>
                </a:solidFill>
              </a:defRPr>
            </a:lvl1pPr>
            <a:lvl2pPr lvl="1" algn="ctr">
              <a:lnSpc>
                <a:spcPct val="100000"/>
              </a:lnSpc>
              <a:spcBef>
                <a:spcPts val="0"/>
              </a:spcBef>
              <a:spcAft>
                <a:spcPts val="0"/>
              </a:spcAft>
              <a:buClr>
                <a:srgbClr val="FFFFFF"/>
              </a:buClr>
              <a:buSzPts val="1500"/>
              <a:buNone/>
              <a:defRPr sz="1500">
                <a:solidFill>
                  <a:srgbClr val="FFFFFF"/>
                </a:solidFill>
              </a:defRPr>
            </a:lvl2pPr>
            <a:lvl3pPr lvl="2" algn="ctr">
              <a:lnSpc>
                <a:spcPct val="100000"/>
              </a:lnSpc>
              <a:spcBef>
                <a:spcPts val="0"/>
              </a:spcBef>
              <a:spcAft>
                <a:spcPts val="0"/>
              </a:spcAft>
              <a:buClr>
                <a:srgbClr val="FFFFFF"/>
              </a:buClr>
              <a:buSzPts val="1500"/>
              <a:buNone/>
              <a:defRPr sz="1500">
                <a:solidFill>
                  <a:srgbClr val="FFFFFF"/>
                </a:solidFill>
              </a:defRPr>
            </a:lvl3pPr>
            <a:lvl4pPr lvl="3" algn="ctr">
              <a:lnSpc>
                <a:spcPct val="100000"/>
              </a:lnSpc>
              <a:spcBef>
                <a:spcPts val="0"/>
              </a:spcBef>
              <a:spcAft>
                <a:spcPts val="0"/>
              </a:spcAft>
              <a:buClr>
                <a:srgbClr val="FFFFFF"/>
              </a:buClr>
              <a:buSzPts val="1500"/>
              <a:buNone/>
              <a:defRPr sz="1500">
                <a:solidFill>
                  <a:srgbClr val="FFFFFF"/>
                </a:solidFill>
              </a:defRPr>
            </a:lvl4pPr>
            <a:lvl5pPr lvl="4" algn="ctr">
              <a:lnSpc>
                <a:spcPct val="100000"/>
              </a:lnSpc>
              <a:spcBef>
                <a:spcPts val="0"/>
              </a:spcBef>
              <a:spcAft>
                <a:spcPts val="0"/>
              </a:spcAft>
              <a:buClr>
                <a:srgbClr val="FFFFFF"/>
              </a:buClr>
              <a:buSzPts val="1500"/>
              <a:buNone/>
              <a:defRPr sz="1500">
                <a:solidFill>
                  <a:srgbClr val="FFFFFF"/>
                </a:solidFill>
              </a:defRPr>
            </a:lvl5pPr>
            <a:lvl6pPr lvl="5" algn="ctr">
              <a:lnSpc>
                <a:spcPct val="100000"/>
              </a:lnSpc>
              <a:spcBef>
                <a:spcPts val="0"/>
              </a:spcBef>
              <a:spcAft>
                <a:spcPts val="0"/>
              </a:spcAft>
              <a:buClr>
                <a:srgbClr val="FFFFFF"/>
              </a:buClr>
              <a:buSzPts val="1500"/>
              <a:buNone/>
              <a:defRPr sz="1500">
                <a:solidFill>
                  <a:srgbClr val="FFFFFF"/>
                </a:solidFill>
              </a:defRPr>
            </a:lvl6pPr>
            <a:lvl7pPr lvl="6" algn="ctr">
              <a:lnSpc>
                <a:spcPct val="100000"/>
              </a:lnSpc>
              <a:spcBef>
                <a:spcPts val="0"/>
              </a:spcBef>
              <a:spcAft>
                <a:spcPts val="0"/>
              </a:spcAft>
              <a:buClr>
                <a:srgbClr val="FFFFFF"/>
              </a:buClr>
              <a:buSzPts val="1500"/>
              <a:buNone/>
              <a:defRPr sz="1500">
                <a:solidFill>
                  <a:srgbClr val="FFFFFF"/>
                </a:solidFill>
              </a:defRPr>
            </a:lvl7pPr>
            <a:lvl8pPr lvl="7" algn="ctr">
              <a:lnSpc>
                <a:spcPct val="100000"/>
              </a:lnSpc>
              <a:spcBef>
                <a:spcPts val="0"/>
              </a:spcBef>
              <a:spcAft>
                <a:spcPts val="0"/>
              </a:spcAft>
              <a:buClr>
                <a:srgbClr val="FFFFFF"/>
              </a:buClr>
              <a:buSzPts val="1500"/>
              <a:buNone/>
              <a:defRPr sz="1500">
                <a:solidFill>
                  <a:srgbClr val="FFFFFF"/>
                </a:solidFill>
              </a:defRPr>
            </a:lvl8pPr>
            <a:lvl9pPr lvl="8" algn="ctr">
              <a:lnSpc>
                <a:spcPct val="100000"/>
              </a:lnSpc>
              <a:spcBef>
                <a:spcPts val="0"/>
              </a:spcBef>
              <a:spcAft>
                <a:spcPts val="0"/>
              </a:spcAft>
              <a:buClr>
                <a:srgbClr val="FFFFFF"/>
              </a:buClr>
              <a:buSzPts val="1500"/>
              <a:buNone/>
              <a:defRPr sz="1500">
                <a:solidFill>
                  <a:srgbClr val="FFFFFF"/>
                </a:solidFill>
              </a:defRPr>
            </a:lvl9pPr>
          </a:lstStyle>
          <a:p>
            <a:endParaRPr/>
          </a:p>
        </p:txBody>
      </p:sp>
      <p:sp>
        <p:nvSpPr>
          <p:cNvPr id="212" name="Google Shape;212;p34"/>
          <p:cNvSpPr txBox="1">
            <a:spLocks noGrp="1"/>
          </p:cNvSpPr>
          <p:nvPr>
            <p:ph type="sldNum" idx="12"/>
          </p:nvPr>
        </p:nvSpPr>
        <p:spPr>
          <a:xfrm>
            <a:off x="8596442" y="4771703"/>
            <a:ext cx="548700" cy="3936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1pPr>
            <a:lvl2pPr marL="0" lvl="1"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2pPr>
            <a:lvl3pPr marL="0" lvl="2"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3pPr>
            <a:lvl4pPr marL="0" lvl="3"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4pPr>
            <a:lvl5pPr marL="0" lvl="4"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5pPr>
            <a:lvl6pPr marL="0" lvl="5"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6pPr>
            <a:lvl7pPr marL="0" lvl="6"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7pPr>
            <a:lvl8pPr marL="0" lvl="7"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8pPr>
            <a:lvl9pPr marL="0" lvl="8"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tandard" type="tx">
  <p:cSld name="1_Standar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558620" y="565475"/>
            <a:ext cx="78087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0" name="Google Shape;60;p12"/>
          <p:cNvSpPr txBox="1">
            <a:spLocks noGrp="1"/>
          </p:cNvSpPr>
          <p:nvPr>
            <p:ph type="body" idx="1"/>
          </p:nvPr>
        </p:nvSpPr>
        <p:spPr>
          <a:xfrm>
            <a:off x="558620" y="1372802"/>
            <a:ext cx="7808700" cy="28728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17500">
              <a:spcBef>
                <a:spcPts val="1600"/>
              </a:spcBef>
              <a:spcAft>
                <a:spcPts val="0"/>
              </a:spcAft>
              <a:buSzPts val="14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62" name="Google Shape;62;p12"/>
          <p:cNvPicPr preferRelativeResize="0"/>
          <p:nvPr/>
        </p:nvPicPr>
        <p:blipFill rotWithShape="1">
          <a:blip r:embed="rId2">
            <a:alphaModFix/>
          </a:blip>
          <a:srcRect l="258" r="248"/>
          <a:stretch/>
        </p:blipFill>
        <p:spPr>
          <a:xfrm>
            <a:off x="7353528" y="4596095"/>
            <a:ext cx="1062749" cy="265025"/>
          </a:xfrm>
          <a:prstGeom prst="rect">
            <a:avLst/>
          </a:prstGeom>
          <a:noFill/>
          <a:ln>
            <a:noFill/>
          </a:ln>
        </p:spPr>
      </p:pic>
      <p:cxnSp>
        <p:nvCxnSpPr>
          <p:cNvPr id="63" name="Google Shape;63;p12"/>
          <p:cNvCxnSpPr/>
          <p:nvPr/>
        </p:nvCxnSpPr>
        <p:spPr>
          <a:xfrm>
            <a:off x="782015" y="4457026"/>
            <a:ext cx="7694100" cy="0"/>
          </a:xfrm>
          <a:prstGeom prst="straightConnector1">
            <a:avLst/>
          </a:prstGeom>
          <a:noFill/>
          <a:ln w="19050" cap="rnd" cmpd="sng">
            <a:solidFill>
              <a:srgbClr val="96DDCF"/>
            </a:solidFill>
            <a:prstDash val="dot"/>
            <a:round/>
            <a:headEnd type="none" w="med" len="med"/>
            <a:tailEnd type="none" w="med" len="med"/>
          </a:ln>
        </p:spPr>
      </p:cxnSp>
    </p:spTree>
    <p:extLst>
      <p:ext uri="{BB962C8B-B14F-4D97-AF65-F5344CB8AC3E}">
        <p14:creationId xmlns:p14="http://schemas.microsoft.com/office/powerpoint/2010/main" val="34340549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vider (Blue Azure)">
  <p:cSld name="1_Divider (Blue Azure)">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ctrTitle"/>
          </p:nvPr>
        </p:nvSpPr>
        <p:spPr>
          <a:xfrm>
            <a:off x="640550" y="1040156"/>
            <a:ext cx="6012300" cy="2052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4400"/>
              <a:buNone/>
              <a:defRPr sz="4400">
                <a:solidFill>
                  <a:srgbClr val="FFFFFF"/>
                </a:solidFill>
              </a:defRPr>
            </a:lvl1pPr>
            <a:lvl2pPr lvl="1" rtl="0">
              <a:spcBef>
                <a:spcPts val="0"/>
              </a:spcBef>
              <a:spcAft>
                <a:spcPts val="0"/>
              </a:spcAft>
              <a:buClr>
                <a:srgbClr val="FFFFFF"/>
              </a:buClr>
              <a:buSzPts val="4400"/>
              <a:buNone/>
              <a:defRPr sz="4400">
                <a:solidFill>
                  <a:srgbClr val="FFFFFF"/>
                </a:solidFill>
              </a:defRPr>
            </a:lvl2pPr>
            <a:lvl3pPr lvl="2" rtl="0">
              <a:spcBef>
                <a:spcPts val="0"/>
              </a:spcBef>
              <a:spcAft>
                <a:spcPts val="0"/>
              </a:spcAft>
              <a:buClr>
                <a:srgbClr val="FFFFFF"/>
              </a:buClr>
              <a:buSzPts val="4400"/>
              <a:buNone/>
              <a:defRPr sz="4400">
                <a:solidFill>
                  <a:srgbClr val="FFFFFF"/>
                </a:solidFill>
              </a:defRPr>
            </a:lvl3pPr>
            <a:lvl4pPr lvl="3" rtl="0">
              <a:spcBef>
                <a:spcPts val="0"/>
              </a:spcBef>
              <a:spcAft>
                <a:spcPts val="0"/>
              </a:spcAft>
              <a:buClr>
                <a:srgbClr val="FFFFFF"/>
              </a:buClr>
              <a:buSzPts val="4400"/>
              <a:buNone/>
              <a:defRPr sz="4400">
                <a:solidFill>
                  <a:srgbClr val="FFFFFF"/>
                </a:solidFill>
              </a:defRPr>
            </a:lvl4pPr>
            <a:lvl5pPr lvl="4" rtl="0">
              <a:spcBef>
                <a:spcPts val="0"/>
              </a:spcBef>
              <a:spcAft>
                <a:spcPts val="0"/>
              </a:spcAft>
              <a:buClr>
                <a:srgbClr val="FFFFFF"/>
              </a:buClr>
              <a:buSzPts val="4400"/>
              <a:buNone/>
              <a:defRPr sz="4400">
                <a:solidFill>
                  <a:srgbClr val="FFFFFF"/>
                </a:solidFill>
              </a:defRPr>
            </a:lvl5pPr>
            <a:lvl6pPr lvl="5" rtl="0">
              <a:spcBef>
                <a:spcPts val="0"/>
              </a:spcBef>
              <a:spcAft>
                <a:spcPts val="0"/>
              </a:spcAft>
              <a:buClr>
                <a:srgbClr val="FFFFFF"/>
              </a:buClr>
              <a:buSzPts val="4400"/>
              <a:buNone/>
              <a:defRPr sz="4400">
                <a:solidFill>
                  <a:srgbClr val="FFFFFF"/>
                </a:solidFill>
              </a:defRPr>
            </a:lvl6pPr>
            <a:lvl7pPr lvl="6" rtl="0">
              <a:spcBef>
                <a:spcPts val="0"/>
              </a:spcBef>
              <a:spcAft>
                <a:spcPts val="0"/>
              </a:spcAft>
              <a:buClr>
                <a:srgbClr val="FFFFFF"/>
              </a:buClr>
              <a:buSzPts val="4400"/>
              <a:buNone/>
              <a:defRPr sz="4400">
                <a:solidFill>
                  <a:srgbClr val="FFFFFF"/>
                </a:solidFill>
              </a:defRPr>
            </a:lvl7pPr>
            <a:lvl8pPr lvl="7" rtl="0">
              <a:spcBef>
                <a:spcPts val="0"/>
              </a:spcBef>
              <a:spcAft>
                <a:spcPts val="0"/>
              </a:spcAft>
              <a:buClr>
                <a:srgbClr val="FFFFFF"/>
              </a:buClr>
              <a:buSzPts val="4400"/>
              <a:buNone/>
              <a:defRPr sz="4400">
                <a:solidFill>
                  <a:srgbClr val="FFFFFF"/>
                </a:solidFill>
              </a:defRPr>
            </a:lvl8pPr>
            <a:lvl9pPr lvl="8" rtl="0">
              <a:spcBef>
                <a:spcPts val="0"/>
              </a:spcBef>
              <a:spcAft>
                <a:spcPts val="0"/>
              </a:spcAft>
              <a:buClr>
                <a:srgbClr val="FFFFFF"/>
              </a:buClr>
              <a:buSzPts val="4400"/>
              <a:buNone/>
              <a:defRPr sz="4400">
                <a:solidFill>
                  <a:srgbClr val="FFFFFF"/>
                </a:solidFill>
              </a:defRPr>
            </a:lvl9pPr>
          </a:lstStyle>
          <a:p>
            <a:endParaRPr/>
          </a:p>
        </p:txBody>
      </p:sp>
      <p:cxnSp>
        <p:nvCxnSpPr>
          <p:cNvPr id="38" name="Google Shape;38;p8"/>
          <p:cNvCxnSpPr/>
          <p:nvPr/>
        </p:nvCxnSpPr>
        <p:spPr>
          <a:xfrm>
            <a:off x="782015" y="4457026"/>
            <a:ext cx="7694100" cy="0"/>
          </a:xfrm>
          <a:prstGeom prst="straightConnector1">
            <a:avLst/>
          </a:prstGeom>
          <a:noFill/>
          <a:ln w="19050" cap="rnd" cmpd="sng">
            <a:solidFill>
              <a:schemeClr val="lt2"/>
            </a:solidFill>
            <a:prstDash val="dot"/>
            <a:round/>
            <a:headEnd type="none" w="med" len="med"/>
            <a:tailEnd type="none" w="med" len="med"/>
          </a:ln>
        </p:spPr>
      </p:cxnSp>
      <p:pic>
        <p:nvPicPr>
          <p:cNvPr id="39" name="Google Shape;39;p8"/>
          <p:cNvPicPr preferRelativeResize="0"/>
          <p:nvPr/>
        </p:nvPicPr>
        <p:blipFill>
          <a:blip r:embed="rId3">
            <a:alphaModFix/>
          </a:blip>
          <a:stretch>
            <a:fillRect/>
          </a:stretch>
        </p:blipFill>
        <p:spPr>
          <a:xfrm>
            <a:off x="7353527" y="4596095"/>
            <a:ext cx="1062749" cy="265025"/>
          </a:xfrm>
          <a:prstGeom prst="rect">
            <a:avLst/>
          </a:prstGeom>
          <a:noFill/>
          <a:ln>
            <a:noFill/>
          </a:ln>
        </p:spPr>
      </p:pic>
    </p:spTree>
    <p:extLst>
      <p:ext uri="{BB962C8B-B14F-4D97-AF65-F5344CB8AC3E}">
        <p14:creationId xmlns:p14="http://schemas.microsoft.com/office/powerpoint/2010/main" val="40999331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preserve="1">
  <p:cSld name="1_Blank">
    <p:spTree>
      <p:nvGrpSpPr>
        <p:cNvPr id="1" name="Shape 174"/>
        <p:cNvGrpSpPr/>
        <p:nvPr/>
      </p:nvGrpSpPr>
      <p:grpSpPr>
        <a:xfrm>
          <a:off x="0" y="0"/>
          <a:ext cx="0" cy="0"/>
          <a:chOff x="0" y="0"/>
          <a:chExt cx="0" cy="0"/>
        </a:xfrm>
      </p:grpSpPr>
    </p:spTree>
    <p:extLst>
      <p:ext uri="{BB962C8B-B14F-4D97-AF65-F5344CB8AC3E}">
        <p14:creationId xmlns:p14="http://schemas.microsoft.com/office/powerpoint/2010/main" val="3666422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Half &amp; Half)">
  <p:cSld name="TITLE_1_1_1_4">
    <p:bg>
      <p:bgPr>
        <a:solidFill>
          <a:schemeClr val="lt1"/>
        </a:solidFill>
        <a:effectLst/>
      </p:bgPr>
    </p:bg>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a:stretch/>
        </p:blipFill>
        <p:spPr>
          <a:xfrm>
            <a:off x="0" y="4256751"/>
            <a:ext cx="9144000" cy="886749"/>
          </a:xfrm>
          <a:prstGeom prst="rect">
            <a:avLst/>
          </a:prstGeom>
          <a:noFill/>
          <a:ln>
            <a:noFill/>
          </a:ln>
        </p:spPr>
      </p:pic>
      <p:sp>
        <p:nvSpPr>
          <p:cNvPr id="26" name="Google Shape;26;p5"/>
          <p:cNvSpPr>
            <a:spLocks noGrp="1"/>
          </p:cNvSpPr>
          <p:nvPr>
            <p:ph type="pic" idx="2"/>
          </p:nvPr>
        </p:nvSpPr>
        <p:spPr>
          <a:xfrm>
            <a:off x="4559300" y="-1"/>
            <a:ext cx="4584700" cy="4356847"/>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2F99A3"/>
              </a:buClr>
              <a:buSzPts val="1600"/>
              <a:buFont typeface="Arial"/>
              <a:buChar char="●"/>
              <a:defRPr sz="1600" b="0" i="0" u="none" strike="noStrike" cap="none">
                <a:solidFill>
                  <a:srgbClr val="424F62"/>
                </a:solidFill>
                <a:latin typeface="Arial"/>
                <a:ea typeface="Arial"/>
                <a:cs typeface="Arial"/>
                <a:sym typeface="Arial"/>
              </a:defRPr>
            </a:lvl1pPr>
            <a:lvl2pPr marR="0" lvl="1" algn="l" rtl="0">
              <a:lnSpc>
                <a:spcPct val="115000"/>
              </a:lnSpc>
              <a:spcBef>
                <a:spcPts val="1600"/>
              </a:spcBef>
              <a:spcAft>
                <a:spcPts val="0"/>
              </a:spcAft>
              <a:buClr>
                <a:srgbClr val="2F99A3"/>
              </a:buClr>
              <a:buSzPts val="1400"/>
              <a:buFont typeface="Arial"/>
              <a:buChar char="○"/>
              <a:defRPr sz="1400" b="0" i="0" u="none" strike="noStrike" cap="none">
                <a:solidFill>
                  <a:srgbClr val="424F62"/>
                </a:solidFill>
                <a:latin typeface="Arial"/>
                <a:ea typeface="Arial"/>
                <a:cs typeface="Arial"/>
                <a:sym typeface="Arial"/>
              </a:defRPr>
            </a:lvl2pPr>
            <a:lvl3pPr marR="0" lvl="2" algn="l" rtl="0">
              <a:lnSpc>
                <a:spcPct val="115000"/>
              </a:lnSpc>
              <a:spcBef>
                <a:spcPts val="1600"/>
              </a:spcBef>
              <a:spcAft>
                <a:spcPts val="0"/>
              </a:spcAft>
              <a:buClr>
                <a:srgbClr val="2F99A3"/>
              </a:buClr>
              <a:buSzPts val="1200"/>
              <a:buFont typeface="Arial"/>
              <a:buChar char="■"/>
              <a:defRPr sz="1200" b="0" i="0" u="none" strike="noStrike" cap="none">
                <a:solidFill>
                  <a:srgbClr val="424F62"/>
                </a:solidFill>
                <a:latin typeface="Arial"/>
                <a:ea typeface="Arial"/>
                <a:cs typeface="Arial"/>
                <a:sym typeface="Arial"/>
              </a:defRPr>
            </a:lvl3pPr>
            <a:lvl4pPr marR="0" lvl="3" algn="l" rtl="0">
              <a:lnSpc>
                <a:spcPct val="115000"/>
              </a:lnSpc>
              <a:spcBef>
                <a:spcPts val="1600"/>
              </a:spcBef>
              <a:spcAft>
                <a:spcPts val="0"/>
              </a:spcAft>
              <a:buClr>
                <a:srgbClr val="2F99A3"/>
              </a:buClr>
              <a:buSzPts val="1200"/>
              <a:buFont typeface="Arial"/>
              <a:buChar char="●"/>
              <a:defRPr sz="1200" b="0" i="0" u="none" strike="noStrike" cap="none">
                <a:solidFill>
                  <a:srgbClr val="424F62"/>
                </a:solidFill>
                <a:latin typeface="Arial"/>
                <a:ea typeface="Arial"/>
                <a:cs typeface="Arial"/>
                <a:sym typeface="Arial"/>
              </a:defRPr>
            </a:lvl4pPr>
            <a:lvl5pPr marR="0" lvl="4" algn="l" rtl="0">
              <a:lnSpc>
                <a:spcPct val="115000"/>
              </a:lnSpc>
              <a:spcBef>
                <a:spcPts val="1600"/>
              </a:spcBef>
              <a:spcAft>
                <a:spcPts val="0"/>
              </a:spcAft>
              <a:buClr>
                <a:srgbClr val="2F99A3"/>
              </a:buClr>
              <a:buSzPts val="1200"/>
              <a:buFont typeface="Arial"/>
              <a:buChar char="○"/>
              <a:defRPr sz="1200" b="0" i="0" u="none" strike="noStrike" cap="none">
                <a:solidFill>
                  <a:srgbClr val="424F62"/>
                </a:solidFill>
                <a:latin typeface="Arial"/>
                <a:ea typeface="Arial"/>
                <a:cs typeface="Arial"/>
                <a:sym typeface="Arial"/>
              </a:defRPr>
            </a:lvl5pPr>
            <a:lvl6pPr marR="0" lvl="5" algn="l" rtl="0">
              <a:lnSpc>
                <a:spcPct val="115000"/>
              </a:lnSpc>
              <a:spcBef>
                <a:spcPts val="1600"/>
              </a:spcBef>
              <a:spcAft>
                <a:spcPts val="0"/>
              </a:spcAft>
              <a:buClr>
                <a:srgbClr val="2F99A3"/>
              </a:buClr>
              <a:buSzPts val="1200"/>
              <a:buFont typeface="Arial"/>
              <a:buChar char="■"/>
              <a:defRPr sz="1200" b="0" i="0" u="none" strike="noStrike" cap="none">
                <a:solidFill>
                  <a:srgbClr val="424F62"/>
                </a:solidFill>
                <a:latin typeface="Arial"/>
                <a:ea typeface="Arial"/>
                <a:cs typeface="Arial"/>
                <a:sym typeface="Arial"/>
              </a:defRPr>
            </a:lvl6pPr>
            <a:lvl7pPr marR="0" lvl="6" algn="l" rtl="0">
              <a:lnSpc>
                <a:spcPct val="115000"/>
              </a:lnSpc>
              <a:spcBef>
                <a:spcPts val="1600"/>
              </a:spcBef>
              <a:spcAft>
                <a:spcPts val="0"/>
              </a:spcAft>
              <a:buClr>
                <a:srgbClr val="424F62"/>
              </a:buClr>
              <a:buSzPts val="1200"/>
              <a:buFont typeface="Arial"/>
              <a:buChar char="●"/>
              <a:defRPr sz="1200" b="0" i="0" u="none" strike="noStrike" cap="none">
                <a:solidFill>
                  <a:srgbClr val="424F62"/>
                </a:solidFill>
                <a:latin typeface="Arial"/>
                <a:ea typeface="Arial"/>
                <a:cs typeface="Arial"/>
                <a:sym typeface="Arial"/>
              </a:defRPr>
            </a:lvl7pPr>
            <a:lvl8pPr marR="0" lvl="7" algn="l" rtl="0">
              <a:lnSpc>
                <a:spcPct val="115000"/>
              </a:lnSpc>
              <a:spcBef>
                <a:spcPts val="1600"/>
              </a:spcBef>
              <a:spcAft>
                <a:spcPts val="0"/>
              </a:spcAft>
              <a:buClr>
                <a:srgbClr val="424F62"/>
              </a:buClr>
              <a:buSzPts val="1200"/>
              <a:buFont typeface="Arial"/>
              <a:buChar char="○"/>
              <a:defRPr sz="1200" b="0" i="0" u="none" strike="noStrike" cap="none">
                <a:solidFill>
                  <a:srgbClr val="424F62"/>
                </a:solidFill>
                <a:latin typeface="Arial"/>
                <a:ea typeface="Arial"/>
                <a:cs typeface="Arial"/>
                <a:sym typeface="Arial"/>
              </a:defRPr>
            </a:lvl8pPr>
            <a:lvl9pPr marR="0" lvl="8" algn="l" rtl="0">
              <a:lnSpc>
                <a:spcPct val="115000"/>
              </a:lnSpc>
              <a:spcBef>
                <a:spcPts val="1600"/>
              </a:spcBef>
              <a:spcAft>
                <a:spcPts val="1600"/>
              </a:spcAft>
              <a:buClr>
                <a:srgbClr val="424F62"/>
              </a:buClr>
              <a:buSzPts val="1200"/>
              <a:buFont typeface="Arial"/>
              <a:buChar char="■"/>
              <a:defRPr sz="1200" b="0" i="0" u="none" strike="noStrike" cap="none">
                <a:solidFill>
                  <a:srgbClr val="424F62"/>
                </a:solidFill>
                <a:latin typeface="Arial"/>
                <a:ea typeface="Arial"/>
                <a:cs typeface="Arial"/>
                <a:sym typeface="Arial"/>
              </a:defRPr>
            </a:lvl9pPr>
          </a:lstStyle>
          <a:p>
            <a:endParaRPr/>
          </a:p>
        </p:txBody>
      </p:sp>
      <p:sp>
        <p:nvSpPr>
          <p:cNvPr id="27" name="Google Shape;27;p5"/>
          <p:cNvSpPr txBox="1">
            <a:spLocks noGrp="1"/>
          </p:cNvSpPr>
          <p:nvPr>
            <p:ph type="ctrTitle"/>
          </p:nvPr>
        </p:nvSpPr>
        <p:spPr>
          <a:xfrm>
            <a:off x="640550" y="444350"/>
            <a:ext cx="3190800" cy="205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2600"/>
              <a:buNone/>
              <a:defRPr sz="2600">
                <a:solidFill>
                  <a:srgbClr val="0E6488"/>
                </a:solidFill>
              </a:defRPr>
            </a:lvl1pPr>
            <a:lvl2pPr lvl="1" algn="l">
              <a:lnSpc>
                <a:spcPct val="100000"/>
              </a:lnSpc>
              <a:spcBef>
                <a:spcPts val="0"/>
              </a:spcBef>
              <a:spcAft>
                <a:spcPts val="0"/>
              </a:spcAft>
              <a:buClr>
                <a:srgbClr val="FFFFFF"/>
              </a:buClr>
              <a:buSzPts val="2600"/>
              <a:buNone/>
              <a:defRPr sz="2600">
                <a:solidFill>
                  <a:srgbClr val="FFFFFF"/>
                </a:solidFill>
              </a:defRPr>
            </a:lvl2pPr>
            <a:lvl3pPr lvl="2" algn="l">
              <a:lnSpc>
                <a:spcPct val="100000"/>
              </a:lnSpc>
              <a:spcBef>
                <a:spcPts val="0"/>
              </a:spcBef>
              <a:spcAft>
                <a:spcPts val="0"/>
              </a:spcAft>
              <a:buClr>
                <a:srgbClr val="FFFFFF"/>
              </a:buClr>
              <a:buSzPts val="2600"/>
              <a:buNone/>
              <a:defRPr sz="2600">
                <a:solidFill>
                  <a:srgbClr val="FFFFFF"/>
                </a:solidFill>
              </a:defRPr>
            </a:lvl3pPr>
            <a:lvl4pPr lvl="3" algn="l">
              <a:lnSpc>
                <a:spcPct val="100000"/>
              </a:lnSpc>
              <a:spcBef>
                <a:spcPts val="0"/>
              </a:spcBef>
              <a:spcAft>
                <a:spcPts val="0"/>
              </a:spcAft>
              <a:buClr>
                <a:srgbClr val="FFFFFF"/>
              </a:buClr>
              <a:buSzPts val="2600"/>
              <a:buNone/>
              <a:defRPr sz="2600">
                <a:solidFill>
                  <a:srgbClr val="FFFFFF"/>
                </a:solidFill>
              </a:defRPr>
            </a:lvl4pPr>
            <a:lvl5pPr lvl="4" algn="l">
              <a:lnSpc>
                <a:spcPct val="100000"/>
              </a:lnSpc>
              <a:spcBef>
                <a:spcPts val="0"/>
              </a:spcBef>
              <a:spcAft>
                <a:spcPts val="0"/>
              </a:spcAft>
              <a:buClr>
                <a:srgbClr val="FFFFFF"/>
              </a:buClr>
              <a:buSzPts val="2600"/>
              <a:buNone/>
              <a:defRPr sz="2600">
                <a:solidFill>
                  <a:srgbClr val="FFFFFF"/>
                </a:solidFill>
              </a:defRPr>
            </a:lvl5pPr>
            <a:lvl6pPr lvl="5" algn="l">
              <a:lnSpc>
                <a:spcPct val="100000"/>
              </a:lnSpc>
              <a:spcBef>
                <a:spcPts val="0"/>
              </a:spcBef>
              <a:spcAft>
                <a:spcPts val="0"/>
              </a:spcAft>
              <a:buClr>
                <a:srgbClr val="FFFFFF"/>
              </a:buClr>
              <a:buSzPts val="2600"/>
              <a:buNone/>
              <a:defRPr sz="2600">
                <a:solidFill>
                  <a:srgbClr val="FFFFFF"/>
                </a:solidFill>
              </a:defRPr>
            </a:lvl6pPr>
            <a:lvl7pPr lvl="6" algn="l">
              <a:lnSpc>
                <a:spcPct val="100000"/>
              </a:lnSpc>
              <a:spcBef>
                <a:spcPts val="0"/>
              </a:spcBef>
              <a:spcAft>
                <a:spcPts val="0"/>
              </a:spcAft>
              <a:buClr>
                <a:srgbClr val="FFFFFF"/>
              </a:buClr>
              <a:buSzPts val="2600"/>
              <a:buNone/>
              <a:defRPr sz="2600">
                <a:solidFill>
                  <a:srgbClr val="FFFFFF"/>
                </a:solidFill>
              </a:defRPr>
            </a:lvl7pPr>
            <a:lvl8pPr lvl="7" algn="l">
              <a:lnSpc>
                <a:spcPct val="100000"/>
              </a:lnSpc>
              <a:spcBef>
                <a:spcPts val="0"/>
              </a:spcBef>
              <a:spcAft>
                <a:spcPts val="0"/>
              </a:spcAft>
              <a:buClr>
                <a:srgbClr val="FFFFFF"/>
              </a:buClr>
              <a:buSzPts val="2600"/>
              <a:buNone/>
              <a:defRPr sz="2600">
                <a:solidFill>
                  <a:srgbClr val="FFFFFF"/>
                </a:solidFill>
              </a:defRPr>
            </a:lvl8pPr>
            <a:lvl9pPr lvl="8" algn="l">
              <a:lnSpc>
                <a:spcPct val="100000"/>
              </a:lnSpc>
              <a:spcBef>
                <a:spcPts val="0"/>
              </a:spcBef>
              <a:spcAft>
                <a:spcPts val="0"/>
              </a:spcAft>
              <a:buClr>
                <a:srgbClr val="FFFFFF"/>
              </a:buClr>
              <a:buSzPts val="2600"/>
              <a:buNone/>
              <a:defRPr sz="2600">
                <a:solidFill>
                  <a:srgbClr val="FFFFFF"/>
                </a:solidFill>
              </a:defRPr>
            </a:lvl9pPr>
          </a:lstStyle>
          <a:p>
            <a:endParaRPr/>
          </a:p>
        </p:txBody>
      </p:sp>
      <p:sp>
        <p:nvSpPr>
          <p:cNvPr id="28" name="Google Shape;28;p5"/>
          <p:cNvSpPr txBox="1">
            <a:spLocks noGrp="1"/>
          </p:cNvSpPr>
          <p:nvPr>
            <p:ph type="subTitle" idx="1"/>
          </p:nvPr>
        </p:nvSpPr>
        <p:spPr>
          <a:xfrm>
            <a:off x="611522" y="2821150"/>
            <a:ext cx="3190800" cy="11385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Clr>
                <a:srgbClr val="FFFFFF"/>
              </a:buClr>
              <a:buSzPts val="1800"/>
              <a:buNone/>
              <a:defRPr sz="1600">
                <a:solidFill>
                  <a:srgbClr val="2F99A3"/>
                </a:solidFill>
              </a:defRPr>
            </a:lvl1pPr>
            <a:lvl2pPr lvl="1" algn="l">
              <a:lnSpc>
                <a:spcPct val="100000"/>
              </a:lnSpc>
              <a:spcBef>
                <a:spcPts val="0"/>
              </a:spcBef>
              <a:spcAft>
                <a:spcPts val="0"/>
              </a:spcAft>
              <a:buClr>
                <a:srgbClr val="FFFFFF"/>
              </a:buClr>
              <a:buSzPts val="1800"/>
              <a:buNone/>
              <a:defRPr sz="1800">
                <a:solidFill>
                  <a:srgbClr val="FFFFFF"/>
                </a:solidFill>
              </a:defRPr>
            </a:lvl2pPr>
            <a:lvl3pPr lvl="2" algn="l">
              <a:lnSpc>
                <a:spcPct val="100000"/>
              </a:lnSpc>
              <a:spcBef>
                <a:spcPts val="0"/>
              </a:spcBef>
              <a:spcAft>
                <a:spcPts val="0"/>
              </a:spcAft>
              <a:buClr>
                <a:srgbClr val="FFFFFF"/>
              </a:buClr>
              <a:buSzPts val="1800"/>
              <a:buNone/>
              <a:defRPr sz="1800">
                <a:solidFill>
                  <a:srgbClr val="FFFFFF"/>
                </a:solidFill>
              </a:defRPr>
            </a:lvl3pPr>
            <a:lvl4pPr lvl="3" algn="l">
              <a:lnSpc>
                <a:spcPct val="100000"/>
              </a:lnSpc>
              <a:spcBef>
                <a:spcPts val="0"/>
              </a:spcBef>
              <a:spcAft>
                <a:spcPts val="0"/>
              </a:spcAft>
              <a:buClr>
                <a:srgbClr val="FFFFFF"/>
              </a:buClr>
              <a:buSzPts val="1800"/>
              <a:buNone/>
              <a:defRPr sz="1800">
                <a:solidFill>
                  <a:srgbClr val="FFFFFF"/>
                </a:solidFill>
              </a:defRPr>
            </a:lvl4pPr>
            <a:lvl5pPr lvl="4" algn="l">
              <a:lnSpc>
                <a:spcPct val="100000"/>
              </a:lnSpc>
              <a:spcBef>
                <a:spcPts val="0"/>
              </a:spcBef>
              <a:spcAft>
                <a:spcPts val="0"/>
              </a:spcAft>
              <a:buClr>
                <a:srgbClr val="FFFFFF"/>
              </a:buClr>
              <a:buSzPts val="1800"/>
              <a:buNone/>
              <a:defRPr sz="1800">
                <a:solidFill>
                  <a:srgbClr val="FFFFFF"/>
                </a:solidFill>
              </a:defRPr>
            </a:lvl5pPr>
            <a:lvl6pPr lvl="5" algn="l">
              <a:lnSpc>
                <a:spcPct val="100000"/>
              </a:lnSpc>
              <a:spcBef>
                <a:spcPts val="0"/>
              </a:spcBef>
              <a:spcAft>
                <a:spcPts val="0"/>
              </a:spcAft>
              <a:buClr>
                <a:srgbClr val="FFFFFF"/>
              </a:buClr>
              <a:buSzPts val="1800"/>
              <a:buNone/>
              <a:defRPr sz="1800">
                <a:solidFill>
                  <a:srgbClr val="FFFFFF"/>
                </a:solidFill>
              </a:defRPr>
            </a:lvl6pPr>
            <a:lvl7pPr lvl="6" algn="l">
              <a:lnSpc>
                <a:spcPct val="100000"/>
              </a:lnSpc>
              <a:spcBef>
                <a:spcPts val="0"/>
              </a:spcBef>
              <a:spcAft>
                <a:spcPts val="0"/>
              </a:spcAft>
              <a:buClr>
                <a:srgbClr val="FFFFFF"/>
              </a:buClr>
              <a:buSzPts val="1800"/>
              <a:buNone/>
              <a:defRPr sz="1800">
                <a:solidFill>
                  <a:srgbClr val="FFFFFF"/>
                </a:solidFill>
              </a:defRPr>
            </a:lvl7pPr>
            <a:lvl8pPr lvl="7" algn="l">
              <a:lnSpc>
                <a:spcPct val="100000"/>
              </a:lnSpc>
              <a:spcBef>
                <a:spcPts val="0"/>
              </a:spcBef>
              <a:spcAft>
                <a:spcPts val="0"/>
              </a:spcAft>
              <a:buClr>
                <a:srgbClr val="FFFFFF"/>
              </a:buClr>
              <a:buSzPts val="1800"/>
              <a:buNone/>
              <a:defRPr sz="1800">
                <a:solidFill>
                  <a:srgbClr val="FFFFFF"/>
                </a:solidFill>
              </a:defRPr>
            </a:lvl8pPr>
            <a:lvl9pPr lvl="8" algn="l">
              <a:lnSpc>
                <a:spcPct val="100000"/>
              </a:lnSpc>
              <a:spcBef>
                <a:spcPts val="0"/>
              </a:spcBef>
              <a:spcAft>
                <a:spcPts val="0"/>
              </a:spcAft>
              <a:buClr>
                <a:srgbClr val="FFFFFF"/>
              </a:buClr>
              <a:buSzPts val="1800"/>
              <a:buNone/>
              <a:defRPr sz="1800">
                <a:solidFill>
                  <a:srgbClr val="FFFFFF"/>
                </a:solidFill>
              </a:defRPr>
            </a:lvl9pPr>
          </a:lstStyle>
          <a:p>
            <a:endParaRPr/>
          </a:p>
        </p:txBody>
      </p:sp>
      <p:cxnSp>
        <p:nvCxnSpPr>
          <p:cNvPr id="29" name="Google Shape;29;p5"/>
          <p:cNvCxnSpPr/>
          <p:nvPr/>
        </p:nvCxnSpPr>
        <p:spPr>
          <a:xfrm>
            <a:off x="754680" y="2636501"/>
            <a:ext cx="3142800" cy="0"/>
          </a:xfrm>
          <a:prstGeom prst="straightConnector1">
            <a:avLst/>
          </a:prstGeom>
          <a:noFill/>
          <a:ln w="12700" cap="rnd" cmpd="sng">
            <a:solidFill>
              <a:srgbClr val="96DDCF"/>
            </a:solidFill>
            <a:prstDash val="solid"/>
            <a:round/>
            <a:headEnd type="none" w="sm" len="sm"/>
            <a:tailEnd type="none" w="sm" len="sm"/>
          </a:ln>
        </p:spPr>
      </p:cxnSp>
      <p:sp>
        <p:nvSpPr>
          <p:cNvPr id="30" name="Google Shape;30;p5"/>
          <p:cNvSpPr txBox="1">
            <a:spLocks noGrp="1"/>
          </p:cNvSpPr>
          <p:nvPr>
            <p:ph type="subTitle" idx="3"/>
          </p:nvPr>
        </p:nvSpPr>
        <p:spPr>
          <a:xfrm>
            <a:off x="667885" y="4549236"/>
            <a:ext cx="2542500" cy="35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000"/>
              <a:buNone/>
              <a:defRPr sz="1000" b="1">
                <a:solidFill>
                  <a:srgbClr val="2F99A3"/>
                </a:solidFill>
              </a:defRPr>
            </a:lvl1pPr>
            <a:lvl2pPr lvl="1" algn="l">
              <a:lnSpc>
                <a:spcPct val="100000"/>
              </a:lnSpc>
              <a:spcBef>
                <a:spcPts val="0"/>
              </a:spcBef>
              <a:spcAft>
                <a:spcPts val="0"/>
              </a:spcAft>
              <a:buSzPts val="1000"/>
              <a:buNone/>
              <a:defRPr sz="1000" b="1">
                <a:solidFill>
                  <a:srgbClr val="2F99A3"/>
                </a:solidFill>
              </a:defRPr>
            </a:lvl2pPr>
            <a:lvl3pPr lvl="2" algn="l">
              <a:lnSpc>
                <a:spcPct val="100000"/>
              </a:lnSpc>
              <a:spcBef>
                <a:spcPts val="0"/>
              </a:spcBef>
              <a:spcAft>
                <a:spcPts val="0"/>
              </a:spcAft>
              <a:buSzPts val="1000"/>
              <a:buNone/>
              <a:defRPr sz="1000" b="1">
                <a:solidFill>
                  <a:srgbClr val="2F99A3"/>
                </a:solidFill>
              </a:defRPr>
            </a:lvl3pPr>
            <a:lvl4pPr lvl="3" algn="l">
              <a:lnSpc>
                <a:spcPct val="100000"/>
              </a:lnSpc>
              <a:spcBef>
                <a:spcPts val="0"/>
              </a:spcBef>
              <a:spcAft>
                <a:spcPts val="0"/>
              </a:spcAft>
              <a:buSzPts val="1000"/>
              <a:buNone/>
              <a:defRPr sz="1000" b="1">
                <a:solidFill>
                  <a:srgbClr val="2F99A3"/>
                </a:solidFill>
              </a:defRPr>
            </a:lvl4pPr>
            <a:lvl5pPr lvl="4" algn="l">
              <a:lnSpc>
                <a:spcPct val="100000"/>
              </a:lnSpc>
              <a:spcBef>
                <a:spcPts val="0"/>
              </a:spcBef>
              <a:spcAft>
                <a:spcPts val="0"/>
              </a:spcAft>
              <a:buSzPts val="1000"/>
              <a:buNone/>
              <a:defRPr sz="1000" b="1">
                <a:solidFill>
                  <a:srgbClr val="2F99A3"/>
                </a:solidFill>
              </a:defRPr>
            </a:lvl5pPr>
            <a:lvl6pPr lvl="5" algn="l">
              <a:lnSpc>
                <a:spcPct val="100000"/>
              </a:lnSpc>
              <a:spcBef>
                <a:spcPts val="0"/>
              </a:spcBef>
              <a:spcAft>
                <a:spcPts val="0"/>
              </a:spcAft>
              <a:buSzPts val="1000"/>
              <a:buNone/>
              <a:defRPr sz="1000" b="1">
                <a:solidFill>
                  <a:srgbClr val="2F99A3"/>
                </a:solidFill>
              </a:defRPr>
            </a:lvl6pPr>
            <a:lvl7pPr lvl="6" algn="l">
              <a:lnSpc>
                <a:spcPct val="100000"/>
              </a:lnSpc>
              <a:spcBef>
                <a:spcPts val="0"/>
              </a:spcBef>
              <a:spcAft>
                <a:spcPts val="0"/>
              </a:spcAft>
              <a:buClr>
                <a:srgbClr val="2F99A3"/>
              </a:buClr>
              <a:buSzPts val="1000"/>
              <a:buNone/>
              <a:defRPr sz="1000" b="1">
                <a:solidFill>
                  <a:srgbClr val="2F99A3"/>
                </a:solidFill>
              </a:defRPr>
            </a:lvl7pPr>
            <a:lvl8pPr lvl="7" algn="l">
              <a:lnSpc>
                <a:spcPct val="100000"/>
              </a:lnSpc>
              <a:spcBef>
                <a:spcPts val="0"/>
              </a:spcBef>
              <a:spcAft>
                <a:spcPts val="0"/>
              </a:spcAft>
              <a:buClr>
                <a:srgbClr val="2F99A3"/>
              </a:buClr>
              <a:buSzPts val="1000"/>
              <a:buNone/>
              <a:defRPr sz="1000" b="1">
                <a:solidFill>
                  <a:srgbClr val="2F99A3"/>
                </a:solidFill>
              </a:defRPr>
            </a:lvl8pPr>
            <a:lvl9pPr lvl="8" algn="l">
              <a:lnSpc>
                <a:spcPct val="100000"/>
              </a:lnSpc>
              <a:spcBef>
                <a:spcPts val="0"/>
              </a:spcBef>
              <a:spcAft>
                <a:spcPts val="0"/>
              </a:spcAft>
              <a:buClr>
                <a:srgbClr val="2F99A3"/>
              </a:buClr>
              <a:buSzPts val="1000"/>
              <a:buNone/>
              <a:defRPr sz="1000" b="1">
                <a:solidFill>
                  <a:srgbClr val="2F99A3"/>
                </a:solidFill>
              </a:defRPr>
            </a:lvl9pPr>
          </a:lstStyle>
          <a:p>
            <a:endParaRPr/>
          </a:p>
        </p:txBody>
      </p:sp>
      <p:sp>
        <p:nvSpPr>
          <p:cNvPr id="31" name="Google Shape;31;p5"/>
          <p:cNvSpPr txBox="1">
            <a:spLocks noGrp="1"/>
          </p:cNvSpPr>
          <p:nvPr>
            <p:ph type="sldNum" idx="12"/>
          </p:nvPr>
        </p:nvSpPr>
        <p:spPr>
          <a:xfrm>
            <a:off x="8596442" y="4771703"/>
            <a:ext cx="548700" cy="3936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SzPts val="1000"/>
              <a:buNone/>
              <a:defRPr sz="600" b="0" i="0" u="none" strike="noStrike" cap="none">
                <a:latin typeface="Arial"/>
                <a:ea typeface="Arial"/>
                <a:cs typeface="Arial"/>
                <a:sym typeface="Arial"/>
              </a:defRPr>
            </a:lvl1pPr>
            <a:lvl2pPr marL="0" lvl="1" indent="0" algn="r" rtl="0">
              <a:lnSpc>
                <a:spcPct val="100000"/>
              </a:lnSpc>
              <a:spcBef>
                <a:spcPts val="0"/>
              </a:spcBef>
              <a:spcAft>
                <a:spcPts val="0"/>
              </a:spcAft>
              <a:buSzPts val="1000"/>
              <a:buNone/>
              <a:defRPr sz="600" b="0" i="0" u="none" strike="noStrike" cap="none">
                <a:latin typeface="Arial"/>
                <a:ea typeface="Arial"/>
                <a:cs typeface="Arial"/>
                <a:sym typeface="Arial"/>
              </a:defRPr>
            </a:lvl2pPr>
            <a:lvl3pPr marL="0" lvl="2" indent="0" algn="r" rtl="0">
              <a:lnSpc>
                <a:spcPct val="100000"/>
              </a:lnSpc>
              <a:spcBef>
                <a:spcPts val="0"/>
              </a:spcBef>
              <a:spcAft>
                <a:spcPts val="0"/>
              </a:spcAft>
              <a:buSzPts val="1000"/>
              <a:buNone/>
              <a:defRPr sz="600" b="0" i="0" u="none" strike="noStrike" cap="none">
                <a:latin typeface="Arial"/>
                <a:ea typeface="Arial"/>
                <a:cs typeface="Arial"/>
                <a:sym typeface="Arial"/>
              </a:defRPr>
            </a:lvl3pPr>
            <a:lvl4pPr marL="0" lvl="3" indent="0" algn="r" rtl="0">
              <a:lnSpc>
                <a:spcPct val="100000"/>
              </a:lnSpc>
              <a:spcBef>
                <a:spcPts val="0"/>
              </a:spcBef>
              <a:spcAft>
                <a:spcPts val="0"/>
              </a:spcAft>
              <a:buSzPts val="1000"/>
              <a:buNone/>
              <a:defRPr sz="600" b="0" i="0" u="none" strike="noStrike" cap="none">
                <a:latin typeface="Arial"/>
                <a:ea typeface="Arial"/>
                <a:cs typeface="Arial"/>
                <a:sym typeface="Arial"/>
              </a:defRPr>
            </a:lvl4pPr>
            <a:lvl5pPr marL="0" lvl="4" indent="0" algn="r" rtl="0">
              <a:lnSpc>
                <a:spcPct val="100000"/>
              </a:lnSpc>
              <a:spcBef>
                <a:spcPts val="0"/>
              </a:spcBef>
              <a:spcAft>
                <a:spcPts val="0"/>
              </a:spcAft>
              <a:buSzPts val="1000"/>
              <a:buNone/>
              <a:defRPr sz="600" b="0" i="0" u="none" strike="noStrike" cap="none">
                <a:latin typeface="Arial"/>
                <a:ea typeface="Arial"/>
                <a:cs typeface="Arial"/>
                <a:sym typeface="Arial"/>
              </a:defRPr>
            </a:lvl5pPr>
            <a:lvl6pPr marL="0" lvl="5" indent="0" algn="r" rtl="0">
              <a:lnSpc>
                <a:spcPct val="100000"/>
              </a:lnSpc>
              <a:spcBef>
                <a:spcPts val="0"/>
              </a:spcBef>
              <a:spcAft>
                <a:spcPts val="0"/>
              </a:spcAft>
              <a:buSzPts val="1000"/>
              <a:buNone/>
              <a:defRPr sz="600" b="0" i="0" u="none" strike="noStrike" cap="none">
                <a:latin typeface="Arial"/>
                <a:ea typeface="Arial"/>
                <a:cs typeface="Arial"/>
                <a:sym typeface="Arial"/>
              </a:defRPr>
            </a:lvl6pPr>
            <a:lvl7pPr marL="0" lvl="6" indent="0" algn="r" rtl="0">
              <a:lnSpc>
                <a:spcPct val="100000"/>
              </a:lnSpc>
              <a:spcBef>
                <a:spcPts val="0"/>
              </a:spcBef>
              <a:spcAft>
                <a:spcPts val="0"/>
              </a:spcAft>
              <a:buSzPts val="1000"/>
              <a:buNone/>
              <a:defRPr sz="600" b="0" i="0" u="none" strike="noStrike" cap="none">
                <a:latin typeface="Arial"/>
                <a:ea typeface="Arial"/>
                <a:cs typeface="Arial"/>
                <a:sym typeface="Arial"/>
              </a:defRPr>
            </a:lvl7pPr>
            <a:lvl8pPr marL="0" lvl="7" indent="0" algn="r" rtl="0">
              <a:lnSpc>
                <a:spcPct val="100000"/>
              </a:lnSpc>
              <a:spcBef>
                <a:spcPts val="0"/>
              </a:spcBef>
              <a:spcAft>
                <a:spcPts val="0"/>
              </a:spcAft>
              <a:buSzPts val="1000"/>
              <a:buNone/>
              <a:defRPr sz="600" b="0" i="0" u="none" strike="noStrike" cap="none">
                <a:latin typeface="Arial"/>
                <a:ea typeface="Arial"/>
                <a:cs typeface="Arial"/>
                <a:sym typeface="Arial"/>
              </a:defRPr>
            </a:lvl8pPr>
            <a:lvl9pPr marL="0" lvl="8" indent="0" algn="r" rtl="0">
              <a:lnSpc>
                <a:spcPct val="100000"/>
              </a:lnSpc>
              <a:spcBef>
                <a:spcPts val="0"/>
              </a:spcBef>
              <a:spcAft>
                <a:spcPts val="0"/>
              </a:spcAft>
              <a:buSzPts val="1000"/>
              <a:buNone/>
              <a:defRPr sz="600" b="0" i="0" u="none" strike="noStrike" cap="none">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Deep Ocean + Water)">
  <p:cSld name="Divider (Deep Ocean + Wat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ctrTitle"/>
          </p:nvPr>
        </p:nvSpPr>
        <p:spPr>
          <a:xfrm>
            <a:off x="640550" y="322705"/>
            <a:ext cx="6604312" cy="1696364"/>
          </a:xfrm>
          <a:prstGeom prst="rect">
            <a:avLst/>
          </a:prstGeom>
          <a:noFill/>
          <a:ln>
            <a:noFill/>
          </a:ln>
        </p:spPr>
        <p:txBody>
          <a:bodyPr spcFirstLastPara="1" wrap="square" lIns="91425" tIns="91425" rIns="91425" bIns="91425" anchor="b" anchorCtr="0">
            <a:noAutofit/>
          </a:bodyPr>
          <a:lstStyle>
            <a:lvl1pPr lvl="0" algn="l">
              <a:lnSpc>
                <a:spcPct val="101818"/>
              </a:lnSpc>
              <a:spcBef>
                <a:spcPts val="0"/>
              </a:spcBef>
              <a:spcAft>
                <a:spcPts val="0"/>
              </a:spcAft>
              <a:buClr>
                <a:srgbClr val="FFFFFF"/>
              </a:buClr>
              <a:buSzPts val="4400"/>
              <a:buNone/>
              <a:defRPr sz="4400">
                <a:solidFill>
                  <a:srgbClr val="FFFFFF"/>
                </a:solidFill>
              </a:defRPr>
            </a:lvl1pPr>
            <a:lvl2pPr lvl="1" algn="l">
              <a:lnSpc>
                <a:spcPct val="100000"/>
              </a:lnSpc>
              <a:spcBef>
                <a:spcPts val="0"/>
              </a:spcBef>
              <a:spcAft>
                <a:spcPts val="0"/>
              </a:spcAft>
              <a:buClr>
                <a:srgbClr val="FFFFFF"/>
              </a:buClr>
              <a:buSzPts val="3600"/>
              <a:buNone/>
              <a:defRPr sz="3600">
                <a:solidFill>
                  <a:srgbClr val="FFFFFF"/>
                </a:solidFill>
              </a:defRPr>
            </a:lvl2pPr>
            <a:lvl3pPr lvl="2" algn="l">
              <a:lnSpc>
                <a:spcPct val="100000"/>
              </a:lnSpc>
              <a:spcBef>
                <a:spcPts val="0"/>
              </a:spcBef>
              <a:spcAft>
                <a:spcPts val="0"/>
              </a:spcAft>
              <a:buClr>
                <a:srgbClr val="FFFFFF"/>
              </a:buClr>
              <a:buSzPts val="3600"/>
              <a:buNone/>
              <a:defRPr sz="3600">
                <a:solidFill>
                  <a:srgbClr val="FFFFFF"/>
                </a:solidFill>
              </a:defRPr>
            </a:lvl3pPr>
            <a:lvl4pPr lvl="3" algn="l">
              <a:lnSpc>
                <a:spcPct val="100000"/>
              </a:lnSpc>
              <a:spcBef>
                <a:spcPts val="0"/>
              </a:spcBef>
              <a:spcAft>
                <a:spcPts val="0"/>
              </a:spcAft>
              <a:buClr>
                <a:srgbClr val="FFFFFF"/>
              </a:buClr>
              <a:buSzPts val="3600"/>
              <a:buNone/>
              <a:defRPr sz="3600">
                <a:solidFill>
                  <a:srgbClr val="FFFFFF"/>
                </a:solidFill>
              </a:defRPr>
            </a:lvl4pPr>
            <a:lvl5pPr lvl="4" algn="l">
              <a:lnSpc>
                <a:spcPct val="100000"/>
              </a:lnSpc>
              <a:spcBef>
                <a:spcPts val="0"/>
              </a:spcBef>
              <a:spcAft>
                <a:spcPts val="0"/>
              </a:spcAft>
              <a:buClr>
                <a:srgbClr val="FFFFFF"/>
              </a:buClr>
              <a:buSzPts val="3600"/>
              <a:buNone/>
              <a:defRPr sz="3600">
                <a:solidFill>
                  <a:srgbClr val="FFFFFF"/>
                </a:solidFill>
              </a:defRPr>
            </a:lvl5pPr>
            <a:lvl6pPr lvl="5" algn="l">
              <a:lnSpc>
                <a:spcPct val="100000"/>
              </a:lnSpc>
              <a:spcBef>
                <a:spcPts val="0"/>
              </a:spcBef>
              <a:spcAft>
                <a:spcPts val="0"/>
              </a:spcAft>
              <a:buClr>
                <a:srgbClr val="FFFFFF"/>
              </a:buClr>
              <a:buSzPts val="3600"/>
              <a:buNone/>
              <a:defRPr sz="3600">
                <a:solidFill>
                  <a:srgbClr val="FFFFFF"/>
                </a:solidFill>
              </a:defRPr>
            </a:lvl6pPr>
            <a:lvl7pPr lvl="6" algn="l">
              <a:lnSpc>
                <a:spcPct val="100000"/>
              </a:lnSpc>
              <a:spcBef>
                <a:spcPts val="0"/>
              </a:spcBef>
              <a:spcAft>
                <a:spcPts val="0"/>
              </a:spcAft>
              <a:buClr>
                <a:srgbClr val="FFFFFF"/>
              </a:buClr>
              <a:buSzPts val="3600"/>
              <a:buNone/>
              <a:defRPr sz="3600">
                <a:solidFill>
                  <a:srgbClr val="FFFFFF"/>
                </a:solidFill>
              </a:defRPr>
            </a:lvl7pPr>
            <a:lvl8pPr lvl="7" algn="l">
              <a:lnSpc>
                <a:spcPct val="100000"/>
              </a:lnSpc>
              <a:spcBef>
                <a:spcPts val="0"/>
              </a:spcBef>
              <a:spcAft>
                <a:spcPts val="0"/>
              </a:spcAft>
              <a:buClr>
                <a:srgbClr val="FFFFFF"/>
              </a:buClr>
              <a:buSzPts val="3600"/>
              <a:buNone/>
              <a:defRPr sz="3600">
                <a:solidFill>
                  <a:srgbClr val="FFFFFF"/>
                </a:solidFill>
              </a:defRPr>
            </a:lvl8pPr>
            <a:lvl9pPr lvl="8" algn="l">
              <a:lnSpc>
                <a:spcPct val="100000"/>
              </a:lnSpc>
              <a:spcBef>
                <a:spcPts val="0"/>
              </a:spcBef>
              <a:spcAft>
                <a:spcPts val="0"/>
              </a:spcAft>
              <a:buClr>
                <a:srgbClr val="FFFFFF"/>
              </a:buClr>
              <a:buSzPts val="3600"/>
              <a:buNone/>
              <a:defRPr sz="3600">
                <a:solidFill>
                  <a:srgbClr val="FFFFFF"/>
                </a:solidFill>
              </a:defRPr>
            </a:lvl9pPr>
          </a:lstStyle>
          <a:p>
            <a:endParaRPr/>
          </a:p>
        </p:txBody>
      </p:sp>
      <p:sp>
        <p:nvSpPr>
          <p:cNvPr id="40" name="Google Shape;40;p7"/>
          <p:cNvSpPr txBox="1">
            <a:spLocks noGrp="1"/>
          </p:cNvSpPr>
          <p:nvPr>
            <p:ph type="subTitle" idx="1"/>
          </p:nvPr>
        </p:nvSpPr>
        <p:spPr>
          <a:xfrm>
            <a:off x="640550" y="2309300"/>
            <a:ext cx="7171200" cy="659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400"/>
              <a:buNone/>
              <a:defRPr sz="1600">
                <a:solidFill>
                  <a:srgbClr val="FFFFFF"/>
                </a:solidFill>
              </a:defRPr>
            </a:lvl1pPr>
            <a:lvl2pPr lvl="1" algn="l">
              <a:lnSpc>
                <a:spcPct val="100000"/>
              </a:lnSpc>
              <a:spcBef>
                <a:spcPts val="0"/>
              </a:spcBef>
              <a:spcAft>
                <a:spcPts val="0"/>
              </a:spcAft>
              <a:buClr>
                <a:srgbClr val="FFFFFF"/>
              </a:buClr>
              <a:buSzPts val="1400"/>
              <a:buNone/>
              <a:defRPr>
                <a:solidFill>
                  <a:srgbClr val="FFFFFF"/>
                </a:solidFill>
              </a:defRPr>
            </a:lvl2pPr>
            <a:lvl3pPr lvl="2" algn="l">
              <a:lnSpc>
                <a:spcPct val="100000"/>
              </a:lnSpc>
              <a:spcBef>
                <a:spcPts val="0"/>
              </a:spcBef>
              <a:spcAft>
                <a:spcPts val="0"/>
              </a:spcAft>
              <a:buClr>
                <a:srgbClr val="FFFFFF"/>
              </a:buClr>
              <a:buSzPts val="1400"/>
              <a:buNone/>
              <a:defRPr sz="1400">
                <a:solidFill>
                  <a:srgbClr val="FFFFFF"/>
                </a:solidFill>
              </a:defRPr>
            </a:lvl3pPr>
            <a:lvl4pPr lvl="3" algn="l">
              <a:lnSpc>
                <a:spcPct val="100000"/>
              </a:lnSpc>
              <a:spcBef>
                <a:spcPts val="0"/>
              </a:spcBef>
              <a:spcAft>
                <a:spcPts val="0"/>
              </a:spcAft>
              <a:buClr>
                <a:srgbClr val="FFFFFF"/>
              </a:buClr>
              <a:buSzPts val="1400"/>
              <a:buNone/>
              <a:defRPr sz="1400">
                <a:solidFill>
                  <a:srgbClr val="FFFFFF"/>
                </a:solidFill>
              </a:defRPr>
            </a:lvl4pPr>
            <a:lvl5pPr lvl="4" algn="l">
              <a:lnSpc>
                <a:spcPct val="100000"/>
              </a:lnSpc>
              <a:spcBef>
                <a:spcPts val="0"/>
              </a:spcBef>
              <a:spcAft>
                <a:spcPts val="0"/>
              </a:spcAft>
              <a:buClr>
                <a:srgbClr val="FFFFFF"/>
              </a:buClr>
              <a:buSzPts val="1400"/>
              <a:buNone/>
              <a:defRPr sz="1400">
                <a:solidFill>
                  <a:srgbClr val="FFFFFF"/>
                </a:solidFill>
              </a:defRPr>
            </a:lvl5pPr>
            <a:lvl6pPr lvl="5" algn="l">
              <a:lnSpc>
                <a:spcPct val="100000"/>
              </a:lnSpc>
              <a:spcBef>
                <a:spcPts val="0"/>
              </a:spcBef>
              <a:spcAft>
                <a:spcPts val="0"/>
              </a:spcAft>
              <a:buClr>
                <a:srgbClr val="FFFFFF"/>
              </a:buClr>
              <a:buSzPts val="1400"/>
              <a:buNone/>
              <a:defRPr sz="1400">
                <a:solidFill>
                  <a:srgbClr val="FFFFFF"/>
                </a:solidFill>
              </a:defRPr>
            </a:lvl6pPr>
            <a:lvl7pPr lvl="6" algn="l">
              <a:lnSpc>
                <a:spcPct val="100000"/>
              </a:lnSpc>
              <a:spcBef>
                <a:spcPts val="0"/>
              </a:spcBef>
              <a:spcAft>
                <a:spcPts val="0"/>
              </a:spcAft>
              <a:buClr>
                <a:srgbClr val="FFFFFF"/>
              </a:buClr>
              <a:buSzPts val="1400"/>
              <a:buNone/>
              <a:defRPr sz="1400">
                <a:solidFill>
                  <a:srgbClr val="FFFFFF"/>
                </a:solidFill>
              </a:defRPr>
            </a:lvl7pPr>
            <a:lvl8pPr lvl="7" algn="l">
              <a:lnSpc>
                <a:spcPct val="100000"/>
              </a:lnSpc>
              <a:spcBef>
                <a:spcPts val="0"/>
              </a:spcBef>
              <a:spcAft>
                <a:spcPts val="0"/>
              </a:spcAft>
              <a:buClr>
                <a:srgbClr val="FFFFFF"/>
              </a:buClr>
              <a:buSzPts val="1400"/>
              <a:buNone/>
              <a:defRPr sz="1400">
                <a:solidFill>
                  <a:srgbClr val="FFFFFF"/>
                </a:solidFill>
              </a:defRPr>
            </a:lvl8pPr>
            <a:lvl9pPr lvl="8" algn="l">
              <a:lnSpc>
                <a:spcPct val="100000"/>
              </a:lnSpc>
              <a:spcBef>
                <a:spcPts val="0"/>
              </a:spcBef>
              <a:spcAft>
                <a:spcPts val="0"/>
              </a:spcAft>
              <a:buClr>
                <a:srgbClr val="FFFFFF"/>
              </a:buClr>
              <a:buSzPts val="1400"/>
              <a:buNone/>
              <a:defRPr sz="1400">
                <a:solidFill>
                  <a:srgbClr val="FFFFFF"/>
                </a:solidFill>
              </a:defRPr>
            </a:lvl9pPr>
          </a:lstStyle>
          <a:p>
            <a:endParaRPr/>
          </a:p>
        </p:txBody>
      </p:sp>
      <p:sp>
        <p:nvSpPr>
          <p:cNvPr id="41" name="Google Shape;41;p7"/>
          <p:cNvSpPr txBox="1">
            <a:spLocks noGrp="1"/>
          </p:cNvSpPr>
          <p:nvPr>
            <p:ph type="sldNum" idx="12"/>
          </p:nvPr>
        </p:nvSpPr>
        <p:spPr>
          <a:xfrm>
            <a:off x="8596442" y="4771703"/>
            <a:ext cx="548700" cy="3936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1pPr>
            <a:lvl2pPr marL="0" lvl="1"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2pPr>
            <a:lvl3pPr marL="0" lvl="2"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3pPr>
            <a:lvl4pPr marL="0" lvl="3"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4pPr>
            <a:lvl5pPr marL="0" lvl="4"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5pPr>
            <a:lvl6pPr marL="0" lvl="5"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6pPr>
            <a:lvl7pPr marL="0" lvl="6"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7pPr>
            <a:lvl8pPr marL="0" lvl="7"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8pPr>
            <a:lvl9pPr marL="0" lvl="8"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42" name="Google Shape;42;p7"/>
          <p:cNvCxnSpPr/>
          <p:nvPr/>
        </p:nvCxnSpPr>
        <p:spPr>
          <a:xfrm>
            <a:off x="754680" y="2118377"/>
            <a:ext cx="5057100" cy="0"/>
          </a:xfrm>
          <a:prstGeom prst="straightConnector1">
            <a:avLst/>
          </a:prstGeom>
          <a:noFill/>
          <a:ln w="12700" cap="rnd" cmpd="sng">
            <a:solidFill>
              <a:srgbClr val="96DDCF"/>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vider (Blue Azure + Water)">
  <p:cSld name="Divider (Blue Azure + Water)">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8"/>
          <p:cNvSpPr txBox="1">
            <a:spLocks noGrp="1"/>
          </p:cNvSpPr>
          <p:nvPr>
            <p:ph type="ctrTitle"/>
          </p:nvPr>
        </p:nvSpPr>
        <p:spPr>
          <a:xfrm>
            <a:off x="640550" y="322705"/>
            <a:ext cx="6604312" cy="1696364"/>
          </a:xfrm>
          <a:prstGeom prst="rect">
            <a:avLst/>
          </a:prstGeom>
          <a:noFill/>
          <a:ln>
            <a:noFill/>
          </a:ln>
        </p:spPr>
        <p:txBody>
          <a:bodyPr spcFirstLastPara="1" wrap="square" lIns="91425" tIns="91425" rIns="91425" bIns="91425" anchor="b" anchorCtr="0">
            <a:noAutofit/>
          </a:bodyPr>
          <a:lstStyle>
            <a:lvl1pPr lvl="0" algn="l">
              <a:lnSpc>
                <a:spcPct val="101818"/>
              </a:lnSpc>
              <a:spcBef>
                <a:spcPts val="0"/>
              </a:spcBef>
              <a:spcAft>
                <a:spcPts val="0"/>
              </a:spcAft>
              <a:buClr>
                <a:srgbClr val="FFFFFF"/>
              </a:buClr>
              <a:buSzPts val="4400"/>
              <a:buNone/>
              <a:defRPr sz="4400">
                <a:solidFill>
                  <a:srgbClr val="FFFFFF"/>
                </a:solidFill>
              </a:defRPr>
            </a:lvl1pPr>
            <a:lvl2pPr lvl="1" algn="l">
              <a:lnSpc>
                <a:spcPct val="100000"/>
              </a:lnSpc>
              <a:spcBef>
                <a:spcPts val="0"/>
              </a:spcBef>
              <a:spcAft>
                <a:spcPts val="0"/>
              </a:spcAft>
              <a:buClr>
                <a:srgbClr val="FFFFFF"/>
              </a:buClr>
              <a:buSzPts val="3600"/>
              <a:buNone/>
              <a:defRPr sz="3600">
                <a:solidFill>
                  <a:srgbClr val="FFFFFF"/>
                </a:solidFill>
              </a:defRPr>
            </a:lvl2pPr>
            <a:lvl3pPr lvl="2" algn="l">
              <a:lnSpc>
                <a:spcPct val="100000"/>
              </a:lnSpc>
              <a:spcBef>
                <a:spcPts val="0"/>
              </a:spcBef>
              <a:spcAft>
                <a:spcPts val="0"/>
              </a:spcAft>
              <a:buClr>
                <a:srgbClr val="FFFFFF"/>
              </a:buClr>
              <a:buSzPts val="3600"/>
              <a:buNone/>
              <a:defRPr sz="3600">
                <a:solidFill>
                  <a:srgbClr val="FFFFFF"/>
                </a:solidFill>
              </a:defRPr>
            </a:lvl3pPr>
            <a:lvl4pPr lvl="3" algn="l">
              <a:lnSpc>
                <a:spcPct val="100000"/>
              </a:lnSpc>
              <a:spcBef>
                <a:spcPts val="0"/>
              </a:spcBef>
              <a:spcAft>
                <a:spcPts val="0"/>
              </a:spcAft>
              <a:buClr>
                <a:srgbClr val="FFFFFF"/>
              </a:buClr>
              <a:buSzPts val="3600"/>
              <a:buNone/>
              <a:defRPr sz="3600">
                <a:solidFill>
                  <a:srgbClr val="FFFFFF"/>
                </a:solidFill>
              </a:defRPr>
            </a:lvl4pPr>
            <a:lvl5pPr lvl="4" algn="l">
              <a:lnSpc>
                <a:spcPct val="100000"/>
              </a:lnSpc>
              <a:spcBef>
                <a:spcPts val="0"/>
              </a:spcBef>
              <a:spcAft>
                <a:spcPts val="0"/>
              </a:spcAft>
              <a:buClr>
                <a:srgbClr val="FFFFFF"/>
              </a:buClr>
              <a:buSzPts val="3600"/>
              <a:buNone/>
              <a:defRPr sz="3600">
                <a:solidFill>
                  <a:srgbClr val="FFFFFF"/>
                </a:solidFill>
              </a:defRPr>
            </a:lvl5pPr>
            <a:lvl6pPr lvl="5" algn="l">
              <a:lnSpc>
                <a:spcPct val="100000"/>
              </a:lnSpc>
              <a:spcBef>
                <a:spcPts val="0"/>
              </a:spcBef>
              <a:spcAft>
                <a:spcPts val="0"/>
              </a:spcAft>
              <a:buClr>
                <a:srgbClr val="FFFFFF"/>
              </a:buClr>
              <a:buSzPts val="3600"/>
              <a:buNone/>
              <a:defRPr sz="3600">
                <a:solidFill>
                  <a:srgbClr val="FFFFFF"/>
                </a:solidFill>
              </a:defRPr>
            </a:lvl6pPr>
            <a:lvl7pPr lvl="6" algn="l">
              <a:lnSpc>
                <a:spcPct val="100000"/>
              </a:lnSpc>
              <a:spcBef>
                <a:spcPts val="0"/>
              </a:spcBef>
              <a:spcAft>
                <a:spcPts val="0"/>
              </a:spcAft>
              <a:buClr>
                <a:srgbClr val="FFFFFF"/>
              </a:buClr>
              <a:buSzPts val="3600"/>
              <a:buNone/>
              <a:defRPr sz="3600">
                <a:solidFill>
                  <a:srgbClr val="FFFFFF"/>
                </a:solidFill>
              </a:defRPr>
            </a:lvl7pPr>
            <a:lvl8pPr lvl="7" algn="l">
              <a:lnSpc>
                <a:spcPct val="100000"/>
              </a:lnSpc>
              <a:spcBef>
                <a:spcPts val="0"/>
              </a:spcBef>
              <a:spcAft>
                <a:spcPts val="0"/>
              </a:spcAft>
              <a:buClr>
                <a:srgbClr val="FFFFFF"/>
              </a:buClr>
              <a:buSzPts val="3600"/>
              <a:buNone/>
              <a:defRPr sz="3600">
                <a:solidFill>
                  <a:srgbClr val="FFFFFF"/>
                </a:solidFill>
              </a:defRPr>
            </a:lvl8pPr>
            <a:lvl9pPr lvl="8" algn="l">
              <a:lnSpc>
                <a:spcPct val="100000"/>
              </a:lnSpc>
              <a:spcBef>
                <a:spcPts val="0"/>
              </a:spcBef>
              <a:spcAft>
                <a:spcPts val="0"/>
              </a:spcAft>
              <a:buClr>
                <a:srgbClr val="FFFFFF"/>
              </a:buClr>
              <a:buSzPts val="3600"/>
              <a:buNone/>
              <a:defRPr sz="3600">
                <a:solidFill>
                  <a:srgbClr val="FFFFFF"/>
                </a:solidFill>
              </a:defRPr>
            </a:lvl9pPr>
          </a:lstStyle>
          <a:p>
            <a:endParaRPr/>
          </a:p>
        </p:txBody>
      </p:sp>
      <p:sp>
        <p:nvSpPr>
          <p:cNvPr id="45" name="Google Shape;45;p8"/>
          <p:cNvSpPr txBox="1">
            <a:spLocks noGrp="1"/>
          </p:cNvSpPr>
          <p:nvPr>
            <p:ph type="subTitle" idx="1"/>
          </p:nvPr>
        </p:nvSpPr>
        <p:spPr>
          <a:xfrm>
            <a:off x="640550" y="2309525"/>
            <a:ext cx="7171200" cy="659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400"/>
              <a:buNone/>
              <a:defRPr sz="1600">
                <a:solidFill>
                  <a:srgbClr val="FFFFFF"/>
                </a:solidFill>
              </a:defRPr>
            </a:lvl1pPr>
            <a:lvl2pPr lvl="1" algn="l">
              <a:lnSpc>
                <a:spcPct val="100000"/>
              </a:lnSpc>
              <a:spcBef>
                <a:spcPts val="0"/>
              </a:spcBef>
              <a:spcAft>
                <a:spcPts val="0"/>
              </a:spcAft>
              <a:buClr>
                <a:srgbClr val="FFFFFF"/>
              </a:buClr>
              <a:buSzPts val="1400"/>
              <a:buNone/>
              <a:defRPr>
                <a:solidFill>
                  <a:srgbClr val="FFFFFF"/>
                </a:solidFill>
              </a:defRPr>
            </a:lvl2pPr>
            <a:lvl3pPr lvl="2" algn="l">
              <a:lnSpc>
                <a:spcPct val="100000"/>
              </a:lnSpc>
              <a:spcBef>
                <a:spcPts val="0"/>
              </a:spcBef>
              <a:spcAft>
                <a:spcPts val="0"/>
              </a:spcAft>
              <a:buClr>
                <a:srgbClr val="FFFFFF"/>
              </a:buClr>
              <a:buSzPts val="1400"/>
              <a:buNone/>
              <a:defRPr sz="1400">
                <a:solidFill>
                  <a:srgbClr val="FFFFFF"/>
                </a:solidFill>
              </a:defRPr>
            </a:lvl3pPr>
            <a:lvl4pPr lvl="3" algn="l">
              <a:lnSpc>
                <a:spcPct val="100000"/>
              </a:lnSpc>
              <a:spcBef>
                <a:spcPts val="0"/>
              </a:spcBef>
              <a:spcAft>
                <a:spcPts val="0"/>
              </a:spcAft>
              <a:buClr>
                <a:srgbClr val="FFFFFF"/>
              </a:buClr>
              <a:buSzPts val="1400"/>
              <a:buNone/>
              <a:defRPr sz="1400">
                <a:solidFill>
                  <a:srgbClr val="FFFFFF"/>
                </a:solidFill>
              </a:defRPr>
            </a:lvl4pPr>
            <a:lvl5pPr lvl="4" algn="l">
              <a:lnSpc>
                <a:spcPct val="100000"/>
              </a:lnSpc>
              <a:spcBef>
                <a:spcPts val="0"/>
              </a:spcBef>
              <a:spcAft>
                <a:spcPts val="0"/>
              </a:spcAft>
              <a:buClr>
                <a:srgbClr val="FFFFFF"/>
              </a:buClr>
              <a:buSzPts val="1400"/>
              <a:buNone/>
              <a:defRPr sz="1400">
                <a:solidFill>
                  <a:srgbClr val="FFFFFF"/>
                </a:solidFill>
              </a:defRPr>
            </a:lvl5pPr>
            <a:lvl6pPr lvl="5" algn="l">
              <a:lnSpc>
                <a:spcPct val="100000"/>
              </a:lnSpc>
              <a:spcBef>
                <a:spcPts val="0"/>
              </a:spcBef>
              <a:spcAft>
                <a:spcPts val="0"/>
              </a:spcAft>
              <a:buClr>
                <a:srgbClr val="FFFFFF"/>
              </a:buClr>
              <a:buSzPts val="1400"/>
              <a:buNone/>
              <a:defRPr sz="1400">
                <a:solidFill>
                  <a:srgbClr val="FFFFFF"/>
                </a:solidFill>
              </a:defRPr>
            </a:lvl6pPr>
            <a:lvl7pPr lvl="6" algn="l">
              <a:lnSpc>
                <a:spcPct val="100000"/>
              </a:lnSpc>
              <a:spcBef>
                <a:spcPts val="0"/>
              </a:spcBef>
              <a:spcAft>
                <a:spcPts val="0"/>
              </a:spcAft>
              <a:buClr>
                <a:srgbClr val="FFFFFF"/>
              </a:buClr>
              <a:buSzPts val="1400"/>
              <a:buNone/>
              <a:defRPr sz="1400">
                <a:solidFill>
                  <a:srgbClr val="FFFFFF"/>
                </a:solidFill>
              </a:defRPr>
            </a:lvl7pPr>
            <a:lvl8pPr lvl="7" algn="l">
              <a:lnSpc>
                <a:spcPct val="100000"/>
              </a:lnSpc>
              <a:spcBef>
                <a:spcPts val="0"/>
              </a:spcBef>
              <a:spcAft>
                <a:spcPts val="0"/>
              </a:spcAft>
              <a:buClr>
                <a:srgbClr val="FFFFFF"/>
              </a:buClr>
              <a:buSzPts val="1400"/>
              <a:buNone/>
              <a:defRPr sz="1400">
                <a:solidFill>
                  <a:srgbClr val="FFFFFF"/>
                </a:solidFill>
              </a:defRPr>
            </a:lvl8pPr>
            <a:lvl9pPr lvl="8" algn="l">
              <a:lnSpc>
                <a:spcPct val="100000"/>
              </a:lnSpc>
              <a:spcBef>
                <a:spcPts val="0"/>
              </a:spcBef>
              <a:spcAft>
                <a:spcPts val="0"/>
              </a:spcAft>
              <a:buClr>
                <a:srgbClr val="FFFFFF"/>
              </a:buClr>
              <a:buSzPts val="1400"/>
              <a:buNone/>
              <a:defRPr sz="1400">
                <a:solidFill>
                  <a:srgbClr val="FFFFFF"/>
                </a:solidFill>
              </a:defRPr>
            </a:lvl9pPr>
          </a:lstStyle>
          <a:p>
            <a:endParaRPr/>
          </a:p>
        </p:txBody>
      </p:sp>
      <p:sp>
        <p:nvSpPr>
          <p:cNvPr id="46" name="Google Shape;46;p8"/>
          <p:cNvSpPr txBox="1">
            <a:spLocks noGrp="1"/>
          </p:cNvSpPr>
          <p:nvPr>
            <p:ph type="sldNum" idx="12"/>
          </p:nvPr>
        </p:nvSpPr>
        <p:spPr>
          <a:xfrm>
            <a:off x="8596442" y="4771703"/>
            <a:ext cx="548700" cy="3936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1pPr>
            <a:lvl2pPr marL="0" lvl="1"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2pPr>
            <a:lvl3pPr marL="0" lvl="2"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3pPr>
            <a:lvl4pPr marL="0" lvl="3"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4pPr>
            <a:lvl5pPr marL="0" lvl="4"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5pPr>
            <a:lvl6pPr marL="0" lvl="5"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6pPr>
            <a:lvl7pPr marL="0" lvl="6"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7pPr>
            <a:lvl8pPr marL="0" lvl="7"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8pPr>
            <a:lvl9pPr marL="0" lvl="8"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47" name="Google Shape;47;p8"/>
          <p:cNvCxnSpPr/>
          <p:nvPr/>
        </p:nvCxnSpPr>
        <p:spPr>
          <a:xfrm>
            <a:off x="754680" y="2118377"/>
            <a:ext cx="5057100" cy="0"/>
          </a:xfrm>
          <a:prstGeom prst="straightConnector1">
            <a:avLst/>
          </a:prstGeom>
          <a:noFill/>
          <a:ln w="12700" cap="rnd" cmpd="sng">
            <a:solidFill>
              <a:srgbClr val="96DDCF"/>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llout">
  <p:cSld name="Callout A">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844050" y="1674399"/>
            <a:ext cx="7455900" cy="840135"/>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800"/>
              <a:buNone/>
              <a:defRPr sz="3800" b="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sp>
        <p:nvSpPr>
          <p:cNvPr id="57" name="Google Shape;57;p10"/>
          <p:cNvSpPr txBox="1">
            <a:spLocks noGrp="1"/>
          </p:cNvSpPr>
          <p:nvPr>
            <p:ph type="subTitle" idx="1"/>
          </p:nvPr>
        </p:nvSpPr>
        <p:spPr>
          <a:xfrm>
            <a:off x="2316975" y="2644193"/>
            <a:ext cx="4510200" cy="394711"/>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1500"/>
              <a:buNone/>
              <a:defRPr sz="1600">
                <a:solidFill>
                  <a:srgbClr val="FFFFFF"/>
                </a:solidFill>
              </a:defRPr>
            </a:lvl1pPr>
            <a:lvl2pPr lvl="1" algn="ctr">
              <a:lnSpc>
                <a:spcPct val="100000"/>
              </a:lnSpc>
              <a:spcBef>
                <a:spcPts val="0"/>
              </a:spcBef>
              <a:spcAft>
                <a:spcPts val="0"/>
              </a:spcAft>
              <a:buClr>
                <a:srgbClr val="FFFFFF"/>
              </a:buClr>
              <a:buSzPts val="1500"/>
              <a:buNone/>
              <a:defRPr sz="1500">
                <a:solidFill>
                  <a:srgbClr val="FFFFFF"/>
                </a:solidFill>
              </a:defRPr>
            </a:lvl2pPr>
            <a:lvl3pPr lvl="2" algn="ctr">
              <a:lnSpc>
                <a:spcPct val="100000"/>
              </a:lnSpc>
              <a:spcBef>
                <a:spcPts val="0"/>
              </a:spcBef>
              <a:spcAft>
                <a:spcPts val="0"/>
              </a:spcAft>
              <a:buClr>
                <a:srgbClr val="FFFFFF"/>
              </a:buClr>
              <a:buSzPts val="1500"/>
              <a:buNone/>
              <a:defRPr sz="1500">
                <a:solidFill>
                  <a:srgbClr val="FFFFFF"/>
                </a:solidFill>
              </a:defRPr>
            </a:lvl3pPr>
            <a:lvl4pPr lvl="3" algn="ctr">
              <a:lnSpc>
                <a:spcPct val="100000"/>
              </a:lnSpc>
              <a:spcBef>
                <a:spcPts val="0"/>
              </a:spcBef>
              <a:spcAft>
                <a:spcPts val="0"/>
              </a:spcAft>
              <a:buClr>
                <a:srgbClr val="FFFFFF"/>
              </a:buClr>
              <a:buSzPts val="1500"/>
              <a:buNone/>
              <a:defRPr sz="1500">
                <a:solidFill>
                  <a:srgbClr val="FFFFFF"/>
                </a:solidFill>
              </a:defRPr>
            </a:lvl4pPr>
            <a:lvl5pPr lvl="4" algn="ctr">
              <a:lnSpc>
                <a:spcPct val="100000"/>
              </a:lnSpc>
              <a:spcBef>
                <a:spcPts val="0"/>
              </a:spcBef>
              <a:spcAft>
                <a:spcPts val="0"/>
              </a:spcAft>
              <a:buClr>
                <a:srgbClr val="FFFFFF"/>
              </a:buClr>
              <a:buSzPts val="1500"/>
              <a:buNone/>
              <a:defRPr sz="1500">
                <a:solidFill>
                  <a:srgbClr val="FFFFFF"/>
                </a:solidFill>
              </a:defRPr>
            </a:lvl5pPr>
            <a:lvl6pPr lvl="5" algn="ctr">
              <a:lnSpc>
                <a:spcPct val="100000"/>
              </a:lnSpc>
              <a:spcBef>
                <a:spcPts val="0"/>
              </a:spcBef>
              <a:spcAft>
                <a:spcPts val="0"/>
              </a:spcAft>
              <a:buClr>
                <a:srgbClr val="FFFFFF"/>
              </a:buClr>
              <a:buSzPts val="1500"/>
              <a:buNone/>
              <a:defRPr sz="1500">
                <a:solidFill>
                  <a:srgbClr val="FFFFFF"/>
                </a:solidFill>
              </a:defRPr>
            </a:lvl6pPr>
            <a:lvl7pPr lvl="6" algn="ctr">
              <a:lnSpc>
                <a:spcPct val="100000"/>
              </a:lnSpc>
              <a:spcBef>
                <a:spcPts val="0"/>
              </a:spcBef>
              <a:spcAft>
                <a:spcPts val="0"/>
              </a:spcAft>
              <a:buClr>
                <a:srgbClr val="FFFFFF"/>
              </a:buClr>
              <a:buSzPts val="1500"/>
              <a:buNone/>
              <a:defRPr sz="1500">
                <a:solidFill>
                  <a:srgbClr val="FFFFFF"/>
                </a:solidFill>
              </a:defRPr>
            </a:lvl7pPr>
            <a:lvl8pPr lvl="7" algn="ctr">
              <a:lnSpc>
                <a:spcPct val="100000"/>
              </a:lnSpc>
              <a:spcBef>
                <a:spcPts val="0"/>
              </a:spcBef>
              <a:spcAft>
                <a:spcPts val="0"/>
              </a:spcAft>
              <a:buClr>
                <a:srgbClr val="FFFFFF"/>
              </a:buClr>
              <a:buSzPts val="1500"/>
              <a:buNone/>
              <a:defRPr sz="1500">
                <a:solidFill>
                  <a:srgbClr val="FFFFFF"/>
                </a:solidFill>
              </a:defRPr>
            </a:lvl8pPr>
            <a:lvl9pPr lvl="8" algn="ctr">
              <a:lnSpc>
                <a:spcPct val="100000"/>
              </a:lnSpc>
              <a:spcBef>
                <a:spcPts val="0"/>
              </a:spcBef>
              <a:spcAft>
                <a:spcPts val="0"/>
              </a:spcAft>
              <a:buClr>
                <a:srgbClr val="FFFFFF"/>
              </a:buClr>
              <a:buSzPts val="1500"/>
              <a:buNone/>
              <a:defRPr sz="1500">
                <a:solidFill>
                  <a:srgbClr val="FFFFFF"/>
                </a:solidFill>
              </a:defRPr>
            </a:lvl9pPr>
          </a:lstStyle>
          <a:p>
            <a:endParaRPr/>
          </a:p>
        </p:txBody>
      </p:sp>
      <p:sp>
        <p:nvSpPr>
          <p:cNvPr id="58" name="Google Shape;58;p10"/>
          <p:cNvSpPr txBox="1">
            <a:spLocks noGrp="1"/>
          </p:cNvSpPr>
          <p:nvPr>
            <p:ph type="sldNum" idx="12"/>
          </p:nvPr>
        </p:nvSpPr>
        <p:spPr>
          <a:xfrm>
            <a:off x="8596442" y="4771703"/>
            <a:ext cx="548700" cy="3936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1pPr>
            <a:lvl2pPr marL="0" lvl="1"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2pPr>
            <a:lvl3pPr marL="0" lvl="2"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3pPr>
            <a:lvl4pPr marL="0" lvl="3"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4pPr>
            <a:lvl5pPr marL="0" lvl="4"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5pPr>
            <a:lvl6pPr marL="0" lvl="5"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6pPr>
            <a:lvl7pPr marL="0" lvl="6"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7pPr>
            <a:lvl8pPr marL="0" lvl="7"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8pPr>
            <a:lvl9pPr marL="0" lvl="8"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tandard 2 Col">
  <p:cSld name="TITLE_AND_BODY_1_1">
    <p:spTree>
      <p:nvGrpSpPr>
        <p:cNvPr id="1" name="Shape 59"/>
        <p:cNvGrpSpPr/>
        <p:nvPr/>
      </p:nvGrpSpPr>
      <p:grpSpPr>
        <a:xfrm>
          <a:off x="0" y="0"/>
          <a:ext cx="0" cy="0"/>
          <a:chOff x="0" y="0"/>
          <a:chExt cx="0" cy="0"/>
        </a:xfrm>
      </p:grpSpPr>
      <p:pic>
        <p:nvPicPr>
          <p:cNvPr id="60" name="Google Shape;60;p11"/>
          <p:cNvPicPr preferRelativeResize="0"/>
          <p:nvPr/>
        </p:nvPicPr>
        <p:blipFill rotWithShape="1">
          <a:blip r:embed="rId2">
            <a:alphaModFix/>
          </a:blip>
          <a:srcRect/>
          <a:stretch/>
        </p:blipFill>
        <p:spPr>
          <a:xfrm>
            <a:off x="0" y="4256751"/>
            <a:ext cx="9144000" cy="886749"/>
          </a:xfrm>
          <a:prstGeom prst="rect">
            <a:avLst/>
          </a:prstGeom>
          <a:noFill/>
          <a:ln>
            <a:noFill/>
          </a:ln>
        </p:spPr>
      </p:pic>
      <p:sp>
        <p:nvSpPr>
          <p:cNvPr id="61" name="Google Shape;61;p11"/>
          <p:cNvSpPr txBox="1">
            <a:spLocks noGrp="1"/>
          </p:cNvSpPr>
          <p:nvPr>
            <p:ph type="title"/>
          </p:nvPr>
        </p:nvSpPr>
        <p:spPr>
          <a:xfrm>
            <a:off x="558620" y="565475"/>
            <a:ext cx="7808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2" name="Google Shape;62;p11"/>
          <p:cNvSpPr txBox="1">
            <a:spLocks noGrp="1"/>
          </p:cNvSpPr>
          <p:nvPr>
            <p:ph type="body" idx="1"/>
          </p:nvPr>
        </p:nvSpPr>
        <p:spPr>
          <a:xfrm>
            <a:off x="558625" y="1779925"/>
            <a:ext cx="3558900" cy="23700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04800" algn="l">
              <a:lnSpc>
                <a:spcPct val="115000"/>
              </a:lnSpc>
              <a:spcBef>
                <a:spcPts val="1600"/>
              </a:spcBef>
              <a:spcAft>
                <a:spcPts val="0"/>
              </a:spcAft>
              <a:buSzPts val="1200"/>
              <a:buChar char="■"/>
              <a:defRPr/>
            </a:lvl3pPr>
            <a:lvl4pPr marL="1828800" lvl="3" indent="-304800" algn="l">
              <a:lnSpc>
                <a:spcPct val="115000"/>
              </a:lnSpc>
              <a:spcBef>
                <a:spcPts val="1600"/>
              </a:spcBef>
              <a:spcAft>
                <a:spcPts val="0"/>
              </a:spcAft>
              <a:buSzPts val="1200"/>
              <a:buChar char="●"/>
              <a:defRPr/>
            </a:lvl4pPr>
            <a:lvl5pPr marL="2286000" lvl="4" indent="-304800" algn="l">
              <a:lnSpc>
                <a:spcPct val="115000"/>
              </a:lnSpc>
              <a:spcBef>
                <a:spcPts val="1600"/>
              </a:spcBef>
              <a:spcAft>
                <a:spcPts val="0"/>
              </a:spcAft>
              <a:buSzPts val="1200"/>
              <a:buChar char="○"/>
              <a:defRPr/>
            </a:lvl5pPr>
            <a:lvl6pPr marL="2743200" lvl="5" indent="-304800" algn="l">
              <a:lnSpc>
                <a:spcPct val="115000"/>
              </a:lnSpc>
              <a:spcBef>
                <a:spcPts val="1600"/>
              </a:spcBef>
              <a:spcAft>
                <a:spcPts val="0"/>
              </a:spcAft>
              <a:buSzPts val="1200"/>
              <a:buChar char="■"/>
              <a:defRPr/>
            </a:lvl6pPr>
            <a:lvl7pPr marL="3200400" lvl="6" indent="-304800" algn="l">
              <a:lnSpc>
                <a:spcPct val="115000"/>
              </a:lnSpc>
              <a:spcBef>
                <a:spcPts val="1600"/>
              </a:spcBef>
              <a:spcAft>
                <a:spcPts val="0"/>
              </a:spcAft>
              <a:buSzPts val="1200"/>
              <a:buChar char="●"/>
              <a:defRPr/>
            </a:lvl7pPr>
            <a:lvl8pPr marL="3657600" lvl="7" indent="-304800" algn="l">
              <a:lnSpc>
                <a:spcPct val="115000"/>
              </a:lnSpc>
              <a:spcBef>
                <a:spcPts val="1600"/>
              </a:spcBef>
              <a:spcAft>
                <a:spcPts val="0"/>
              </a:spcAft>
              <a:buSzPts val="1200"/>
              <a:buChar char="○"/>
              <a:defRPr/>
            </a:lvl8pPr>
            <a:lvl9pPr marL="4114800" lvl="8" indent="-304800" algn="l">
              <a:lnSpc>
                <a:spcPct val="115000"/>
              </a:lnSpc>
              <a:spcBef>
                <a:spcPts val="1600"/>
              </a:spcBef>
              <a:spcAft>
                <a:spcPts val="1600"/>
              </a:spcAft>
              <a:buSzPts val="1200"/>
              <a:buChar char="■"/>
              <a:defRPr/>
            </a:lvl9pPr>
          </a:lstStyle>
          <a:p>
            <a:endParaRPr/>
          </a:p>
        </p:txBody>
      </p:sp>
      <p:sp>
        <p:nvSpPr>
          <p:cNvPr id="63" name="Google Shape;63;p11"/>
          <p:cNvSpPr txBox="1">
            <a:spLocks noGrp="1"/>
          </p:cNvSpPr>
          <p:nvPr>
            <p:ph type="subTitle" idx="2"/>
          </p:nvPr>
        </p:nvSpPr>
        <p:spPr>
          <a:xfrm>
            <a:off x="558625" y="1394575"/>
            <a:ext cx="3562500" cy="35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rgbClr val="2F99A3"/>
                </a:solidFill>
              </a:defRPr>
            </a:lvl1pPr>
            <a:lvl2pPr lvl="1" algn="l">
              <a:lnSpc>
                <a:spcPct val="100000"/>
              </a:lnSpc>
              <a:spcBef>
                <a:spcPts val="0"/>
              </a:spcBef>
              <a:spcAft>
                <a:spcPts val="0"/>
              </a:spcAft>
              <a:buSzPts val="1800"/>
              <a:buNone/>
              <a:defRPr sz="1800">
                <a:solidFill>
                  <a:srgbClr val="2F99A3"/>
                </a:solidFill>
              </a:defRPr>
            </a:lvl2pPr>
            <a:lvl3pPr lvl="2" algn="l">
              <a:lnSpc>
                <a:spcPct val="100000"/>
              </a:lnSpc>
              <a:spcBef>
                <a:spcPts val="0"/>
              </a:spcBef>
              <a:spcAft>
                <a:spcPts val="0"/>
              </a:spcAft>
              <a:buSzPts val="1800"/>
              <a:buNone/>
              <a:defRPr sz="1800">
                <a:solidFill>
                  <a:srgbClr val="2F99A3"/>
                </a:solidFill>
              </a:defRPr>
            </a:lvl3pPr>
            <a:lvl4pPr lvl="3" algn="l">
              <a:lnSpc>
                <a:spcPct val="100000"/>
              </a:lnSpc>
              <a:spcBef>
                <a:spcPts val="0"/>
              </a:spcBef>
              <a:spcAft>
                <a:spcPts val="0"/>
              </a:spcAft>
              <a:buSzPts val="1800"/>
              <a:buNone/>
              <a:defRPr sz="1800">
                <a:solidFill>
                  <a:srgbClr val="2F99A3"/>
                </a:solidFill>
              </a:defRPr>
            </a:lvl4pPr>
            <a:lvl5pPr lvl="4" algn="l">
              <a:lnSpc>
                <a:spcPct val="100000"/>
              </a:lnSpc>
              <a:spcBef>
                <a:spcPts val="0"/>
              </a:spcBef>
              <a:spcAft>
                <a:spcPts val="0"/>
              </a:spcAft>
              <a:buSzPts val="1800"/>
              <a:buNone/>
              <a:defRPr sz="1800">
                <a:solidFill>
                  <a:srgbClr val="2F99A3"/>
                </a:solidFill>
              </a:defRPr>
            </a:lvl5pPr>
            <a:lvl6pPr lvl="5" algn="l">
              <a:lnSpc>
                <a:spcPct val="100000"/>
              </a:lnSpc>
              <a:spcBef>
                <a:spcPts val="0"/>
              </a:spcBef>
              <a:spcAft>
                <a:spcPts val="0"/>
              </a:spcAft>
              <a:buSzPts val="1800"/>
              <a:buNone/>
              <a:defRPr sz="1800">
                <a:solidFill>
                  <a:srgbClr val="2F99A3"/>
                </a:solidFill>
              </a:defRPr>
            </a:lvl6pPr>
            <a:lvl7pPr lvl="6" algn="l">
              <a:lnSpc>
                <a:spcPct val="100000"/>
              </a:lnSpc>
              <a:spcBef>
                <a:spcPts val="0"/>
              </a:spcBef>
              <a:spcAft>
                <a:spcPts val="0"/>
              </a:spcAft>
              <a:buClr>
                <a:srgbClr val="2F99A3"/>
              </a:buClr>
              <a:buSzPts val="1800"/>
              <a:buNone/>
              <a:defRPr sz="1800">
                <a:solidFill>
                  <a:srgbClr val="2F99A3"/>
                </a:solidFill>
              </a:defRPr>
            </a:lvl7pPr>
            <a:lvl8pPr lvl="7" algn="l">
              <a:lnSpc>
                <a:spcPct val="100000"/>
              </a:lnSpc>
              <a:spcBef>
                <a:spcPts val="0"/>
              </a:spcBef>
              <a:spcAft>
                <a:spcPts val="0"/>
              </a:spcAft>
              <a:buClr>
                <a:srgbClr val="2F99A3"/>
              </a:buClr>
              <a:buSzPts val="1800"/>
              <a:buNone/>
              <a:defRPr sz="1800">
                <a:solidFill>
                  <a:srgbClr val="2F99A3"/>
                </a:solidFill>
              </a:defRPr>
            </a:lvl8pPr>
            <a:lvl9pPr lvl="8" algn="l">
              <a:lnSpc>
                <a:spcPct val="100000"/>
              </a:lnSpc>
              <a:spcBef>
                <a:spcPts val="0"/>
              </a:spcBef>
              <a:spcAft>
                <a:spcPts val="0"/>
              </a:spcAft>
              <a:buClr>
                <a:srgbClr val="2F99A3"/>
              </a:buClr>
              <a:buSzPts val="1800"/>
              <a:buNone/>
              <a:defRPr sz="1800">
                <a:solidFill>
                  <a:srgbClr val="2F99A3"/>
                </a:solidFill>
              </a:defRPr>
            </a:lvl9pPr>
          </a:lstStyle>
          <a:p>
            <a:endParaRPr/>
          </a:p>
        </p:txBody>
      </p:sp>
      <p:sp>
        <p:nvSpPr>
          <p:cNvPr id="64" name="Google Shape;64;p11"/>
          <p:cNvSpPr txBox="1">
            <a:spLocks noGrp="1"/>
          </p:cNvSpPr>
          <p:nvPr>
            <p:ph type="body" idx="3"/>
          </p:nvPr>
        </p:nvSpPr>
        <p:spPr>
          <a:xfrm>
            <a:off x="4528950" y="1779925"/>
            <a:ext cx="3558900" cy="23700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04800" algn="l">
              <a:lnSpc>
                <a:spcPct val="115000"/>
              </a:lnSpc>
              <a:spcBef>
                <a:spcPts val="1600"/>
              </a:spcBef>
              <a:spcAft>
                <a:spcPts val="0"/>
              </a:spcAft>
              <a:buSzPts val="1200"/>
              <a:buChar char="■"/>
              <a:defRPr/>
            </a:lvl3pPr>
            <a:lvl4pPr marL="1828800" lvl="3" indent="-304800" algn="l">
              <a:lnSpc>
                <a:spcPct val="115000"/>
              </a:lnSpc>
              <a:spcBef>
                <a:spcPts val="1600"/>
              </a:spcBef>
              <a:spcAft>
                <a:spcPts val="0"/>
              </a:spcAft>
              <a:buSzPts val="1200"/>
              <a:buChar char="●"/>
              <a:defRPr/>
            </a:lvl4pPr>
            <a:lvl5pPr marL="2286000" lvl="4" indent="-304800" algn="l">
              <a:lnSpc>
                <a:spcPct val="115000"/>
              </a:lnSpc>
              <a:spcBef>
                <a:spcPts val="1600"/>
              </a:spcBef>
              <a:spcAft>
                <a:spcPts val="0"/>
              </a:spcAft>
              <a:buSzPts val="1200"/>
              <a:buChar char="○"/>
              <a:defRPr/>
            </a:lvl5pPr>
            <a:lvl6pPr marL="2743200" lvl="5" indent="-304800" algn="l">
              <a:lnSpc>
                <a:spcPct val="115000"/>
              </a:lnSpc>
              <a:spcBef>
                <a:spcPts val="1600"/>
              </a:spcBef>
              <a:spcAft>
                <a:spcPts val="0"/>
              </a:spcAft>
              <a:buSzPts val="1200"/>
              <a:buChar char="■"/>
              <a:defRPr/>
            </a:lvl6pPr>
            <a:lvl7pPr marL="3200400" lvl="6" indent="-304800" algn="l">
              <a:lnSpc>
                <a:spcPct val="115000"/>
              </a:lnSpc>
              <a:spcBef>
                <a:spcPts val="1600"/>
              </a:spcBef>
              <a:spcAft>
                <a:spcPts val="0"/>
              </a:spcAft>
              <a:buSzPts val="1200"/>
              <a:buChar char="●"/>
              <a:defRPr/>
            </a:lvl7pPr>
            <a:lvl8pPr marL="3657600" lvl="7" indent="-304800" algn="l">
              <a:lnSpc>
                <a:spcPct val="115000"/>
              </a:lnSpc>
              <a:spcBef>
                <a:spcPts val="1600"/>
              </a:spcBef>
              <a:spcAft>
                <a:spcPts val="0"/>
              </a:spcAft>
              <a:buSzPts val="1200"/>
              <a:buChar char="○"/>
              <a:defRPr/>
            </a:lvl8pPr>
            <a:lvl9pPr marL="4114800" lvl="8" indent="-304800" algn="l">
              <a:lnSpc>
                <a:spcPct val="115000"/>
              </a:lnSpc>
              <a:spcBef>
                <a:spcPts val="1600"/>
              </a:spcBef>
              <a:spcAft>
                <a:spcPts val="1600"/>
              </a:spcAft>
              <a:buSzPts val="1200"/>
              <a:buChar char="■"/>
              <a:defRPr/>
            </a:lvl9pPr>
          </a:lstStyle>
          <a:p>
            <a:endParaRPr/>
          </a:p>
        </p:txBody>
      </p:sp>
      <p:sp>
        <p:nvSpPr>
          <p:cNvPr id="65" name="Google Shape;65;p11"/>
          <p:cNvSpPr txBox="1">
            <a:spLocks noGrp="1"/>
          </p:cNvSpPr>
          <p:nvPr>
            <p:ph type="subTitle" idx="4"/>
          </p:nvPr>
        </p:nvSpPr>
        <p:spPr>
          <a:xfrm>
            <a:off x="4528950" y="1394575"/>
            <a:ext cx="3562500" cy="35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rgbClr val="2F99A3"/>
                </a:solidFill>
              </a:defRPr>
            </a:lvl1pPr>
            <a:lvl2pPr lvl="1" algn="l">
              <a:lnSpc>
                <a:spcPct val="100000"/>
              </a:lnSpc>
              <a:spcBef>
                <a:spcPts val="0"/>
              </a:spcBef>
              <a:spcAft>
                <a:spcPts val="0"/>
              </a:spcAft>
              <a:buSzPts val="1800"/>
              <a:buNone/>
              <a:defRPr sz="1800">
                <a:solidFill>
                  <a:srgbClr val="2F99A3"/>
                </a:solidFill>
              </a:defRPr>
            </a:lvl2pPr>
            <a:lvl3pPr lvl="2" algn="l">
              <a:lnSpc>
                <a:spcPct val="100000"/>
              </a:lnSpc>
              <a:spcBef>
                <a:spcPts val="0"/>
              </a:spcBef>
              <a:spcAft>
                <a:spcPts val="0"/>
              </a:spcAft>
              <a:buSzPts val="1800"/>
              <a:buNone/>
              <a:defRPr sz="1800">
                <a:solidFill>
                  <a:srgbClr val="2F99A3"/>
                </a:solidFill>
              </a:defRPr>
            </a:lvl3pPr>
            <a:lvl4pPr lvl="3" algn="l">
              <a:lnSpc>
                <a:spcPct val="100000"/>
              </a:lnSpc>
              <a:spcBef>
                <a:spcPts val="0"/>
              </a:spcBef>
              <a:spcAft>
                <a:spcPts val="0"/>
              </a:spcAft>
              <a:buSzPts val="1800"/>
              <a:buNone/>
              <a:defRPr sz="1800">
                <a:solidFill>
                  <a:srgbClr val="2F99A3"/>
                </a:solidFill>
              </a:defRPr>
            </a:lvl4pPr>
            <a:lvl5pPr lvl="4" algn="l">
              <a:lnSpc>
                <a:spcPct val="100000"/>
              </a:lnSpc>
              <a:spcBef>
                <a:spcPts val="0"/>
              </a:spcBef>
              <a:spcAft>
                <a:spcPts val="0"/>
              </a:spcAft>
              <a:buSzPts val="1800"/>
              <a:buNone/>
              <a:defRPr sz="1800">
                <a:solidFill>
                  <a:srgbClr val="2F99A3"/>
                </a:solidFill>
              </a:defRPr>
            </a:lvl5pPr>
            <a:lvl6pPr lvl="5" algn="l">
              <a:lnSpc>
                <a:spcPct val="100000"/>
              </a:lnSpc>
              <a:spcBef>
                <a:spcPts val="0"/>
              </a:spcBef>
              <a:spcAft>
                <a:spcPts val="0"/>
              </a:spcAft>
              <a:buSzPts val="1800"/>
              <a:buNone/>
              <a:defRPr sz="1800">
                <a:solidFill>
                  <a:srgbClr val="2F99A3"/>
                </a:solidFill>
              </a:defRPr>
            </a:lvl6pPr>
            <a:lvl7pPr lvl="6" algn="l">
              <a:lnSpc>
                <a:spcPct val="100000"/>
              </a:lnSpc>
              <a:spcBef>
                <a:spcPts val="0"/>
              </a:spcBef>
              <a:spcAft>
                <a:spcPts val="0"/>
              </a:spcAft>
              <a:buClr>
                <a:srgbClr val="2F99A3"/>
              </a:buClr>
              <a:buSzPts val="1800"/>
              <a:buNone/>
              <a:defRPr sz="1800">
                <a:solidFill>
                  <a:srgbClr val="2F99A3"/>
                </a:solidFill>
              </a:defRPr>
            </a:lvl7pPr>
            <a:lvl8pPr lvl="7" algn="l">
              <a:lnSpc>
                <a:spcPct val="100000"/>
              </a:lnSpc>
              <a:spcBef>
                <a:spcPts val="0"/>
              </a:spcBef>
              <a:spcAft>
                <a:spcPts val="0"/>
              </a:spcAft>
              <a:buClr>
                <a:srgbClr val="2F99A3"/>
              </a:buClr>
              <a:buSzPts val="1800"/>
              <a:buNone/>
              <a:defRPr sz="1800">
                <a:solidFill>
                  <a:srgbClr val="2F99A3"/>
                </a:solidFill>
              </a:defRPr>
            </a:lvl8pPr>
            <a:lvl9pPr lvl="8" algn="l">
              <a:lnSpc>
                <a:spcPct val="100000"/>
              </a:lnSpc>
              <a:spcBef>
                <a:spcPts val="0"/>
              </a:spcBef>
              <a:spcAft>
                <a:spcPts val="0"/>
              </a:spcAft>
              <a:buClr>
                <a:srgbClr val="2F99A3"/>
              </a:buClr>
              <a:buSzPts val="1800"/>
              <a:buNone/>
              <a:defRPr sz="1800">
                <a:solidFill>
                  <a:srgbClr val="2F99A3"/>
                </a:solidFill>
              </a:defRPr>
            </a:lvl9pPr>
          </a:lstStyle>
          <a:p>
            <a:endParaRPr/>
          </a:p>
        </p:txBody>
      </p:sp>
      <p:sp>
        <p:nvSpPr>
          <p:cNvPr id="66" name="Google Shape;66;p11"/>
          <p:cNvSpPr txBox="1">
            <a:spLocks noGrp="1"/>
          </p:cNvSpPr>
          <p:nvPr>
            <p:ph type="subTitle" idx="5"/>
          </p:nvPr>
        </p:nvSpPr>
        <p:spPr>
          <a:xfrm>
            <a:off x="667885" y="4549236"/>
            <a:ext cx="2542500" cy="35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000"/>
              <a:buNone/>
              <a:defRPr sz="1000" b="1">
                <a:solidFill>
                  <a:srgbClr val="2F99A3"/>
                </a:solidFill>
              </a:defRPr>
            </a:lvl1pPr>
            <a:lvl2pPr lvl="1" algn="l">
              <a:lnSpc>
                <a:spcPct val="100000"/>
              </a:lnSpc>
              <a:spcBef>
                <a:spcPts val="0"/>
              </a:spcBef>
              <a:spcAft>
                <a:spcPts val="0"/>
              </a:spcAft>
              <a:buSzPts val="1000"/>
              <a:buNone/>
              <a:defRPr sz="1000" b="1">
                <a:solidFill>
                  <a:srgbClr val="2F99A3"/>
                </a:solidFill>
              </a:defRPr>
            </a:lvl2pPr>
            <a:lvl3pPr lvl="2" algn="l">
              <a:lnSpc>
                <a:spcPct val="100000"/>
              </a:lnSpc>
              <a:spcBef>
                <a:spcPts val="0"/>
              </a:spcBef>
              <a:spcAft>
                <a:spcPts val="0"/>
              </a:spcAft>
              <a:buSzPts val="1000"/>
              <a:buNone/>
              <a:defRPr sz="1000" b="1">
                <a:solidFill>
                  <a:srgbClr val="2F99A3"/>
                </a:solidFill>
              </a:defRPr>
            </a:lvl3pPr>
            <a:lvl4pPr lvl="3" algn="l">
              <a:lnSpc>
                <a:spcPct val="100000"/>
              </a:lnSpc>
              <a:spcBef>
                <a:spcPts val="0"/>
              </a:spcBef>
              <a:spcAft>
                <a:spcPts val="0"/>
              </a:spcAft>
              <a:buSzPts val="1000"/>
              <a:buNone/>
              <a:defRPr sz="1000" b="1">
                <a:solidFill>
                  <a:srgbClr val="2F99A3"/>
                </a:solidFill>
              </a:defRPr>
            </a:lvl4pPr>
            <a:lvl5pPr lvl="4" algn="l">
              <a:lnSpc>
                <a:spcPct val="100000"/>
              </a:lnSpc>
              <a:spcBef>
                <a:spcPts val="0"/>
              </a:spcBef>
              <a:spcAft>
                <a:spcPts val="0"/>
              </a:spcAft>
              <a:buSzPts val="1000"/>
              <a:buNone/>
              <a:defRPr sz="1000" b="1">
                <a:solidFill>
                  <a:srgbClr val="2F99A3"/>
                </a:solidFill>
              </a:defRPr>
            </a:lvl5pPr>
            <a:lvl6pPr lvl="5" algn="l">
              <a:lnSpc>
                <a:spcPct val="100000"/>
              </a:lnSpc>
              <a:spcBef>
                <a:spcPts val="0"/>
              </a:spcBef>
              <a:spcAft>
                <a:spcPts val="0"/>
              </a:spcAft>
              <a:buSzPts val="1000"/>
              <a:buNone/>
              <a:defRPr sz="1000" b="1">
                <a:solidFill>
                  <a:srgbClr val="2F99A3"/>
                </a:solidFill>
              </a:defRPr>
            </a:lvl6pPr>
            <a:lvl7pPr lvl="6" algn="l">
              <a:lnSpc>
                <a:spcPct val="100000"/>
              </a:lnSpc>
              <a:spcBef>
                <a:spcPts val="0"/>
              </a:spcBef>
              <a:spcAft>
                <a:spcPts val="0"/>
              </a:spcAft>
              <a:buClr>
                <a:srgbClr val="2F99A3"/>
              </a:buClr>
              <a:buSzPts val="1000"/>
              <a:buNone/>
              <a:defRPr sz="1000" b="1">
                <a:solidFill>
                  <a:srgbClr val="2F99A3"/>
                </a:solidFill>
              </a:defRPr>
            </a:lvl7pPr>
            <a:lvl8pPr lvl="7" algn="l">
              <a:lnSpc>
                <a:spcPct val="100000"/>
              </a:lnSpc>
              <a:spcBef>
                <a:spcPts val="0"/>
              </a:spcBef>
              <a:spcAft>
                <a:spcPts val="0"/>
              </a:spcAft>
              <a:buClr>
                <a:srgbClr val="2F99A3"/>
              </a:buClr>
              <a:buSzPts val="1000"/>
              <a:buNone/>
              <a:defRPr sz="1000" b="1">
                <a:solidFill>
                  <a:srgbClr val="2F99A3"/>
                </a:solidFill>
              </a:defRPr>
            </a:lvl8pPr>
            <a:lvl9pPr lvl="8" algn="l">
              <a:lnSpc>
                <a:spcPct val="100000"/>
              </a:lnSpc>
              <a:spcBef>
                <a:spcPts val="0"/>
              </a:spcBef>
              <a:spcAft>
                <a:spcPts val="0"/>
              </a:spcAft>
              <a:buClr>
                <a:srgbClr val="2F99A3"/>
              </a:buClr>
              <a:buSzPts val="1000"/>
              <a:buNone/>
              <a:defRPr sz="1000" b="1">
                <a:solidFill>
                  <a:srgbClr val="2F99A3"/>
                </a:solidFill>
              </a:defRPr>
            </a:lvl9pPr>
          </a:lstStyle>
          <a:p>
            <a:endParaRPr/>
          </a:p>
        </p:txBody>
      </p:sp>
      <p:sp>
        <p:nvSpPr>
          <p:cNvPr id="67" name="Google Shape;67;p11"/>
          <p:cNvSpPr txBox="1">
            <a:spLocks noGrp="1"/>
          </p:cNvSpPr>
          <p:nvPr>
            <p:ph type="sldNum" idx="12"/>
          </p:nvPr>
        </p:nvSpPr>
        <p:spPr>
          <a:xfrm>
            <a:off x="8596442" y="4771703"/>
            <a:ext cx="548700" cy="3936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SzPts val="1000"/>
              <a:buNone/>
              <a:defRPr sz="600" b="0" i="0" u="none" strike="noStrike" cap="none">
                <a:latin typeface="Arial"/>
                <a:ea typeface="Arial"/>
                <a:cs typeface="Arial"/>
                <a:sym typeface="Arial"/>
              </a:defRPr>
            </a:lvl1pPr>
            <a:lvl2pPr marL="0" lvl="1" indent="0" algn="r" rtl="0">
              <a:lnSpc>
                <a:spcPct val="100000"/>
              </a:lnSpc>
              <a:spcBef>
                <a:spcPts val="0"/>
              </a:spcBef>
              <a:spcAft>
                <a:spcPts val="0"/>
              </a:spcAft>
              <a:buSzPts val="1000"/>
              <a:buNone/>
              <a:defRPr sz="600" b="0" i="0" u="none" strike="noStrike" cap="none">
                <a:latin typeface="Arial"/>
                <a:ea typeface="Arial"/>
                <a:cs typeface="Arial"/>
                <a:sym typeface="Arial"/>
              </a:defRPr>
            </a:lvl2pPr>
            <a:lvl3pPr marL="0" lvl="2" indent="0" algn="r" rtl="0">
              <a:lnSpc>
                <a:spcPct val="100000"/>
              </a:lnSpc>
              <a:spcBef>
                <a:spcPts val="0"/>
              </a:spcBef>
              <a:spcAft>
                <a:spcPts val="0"/>
              </a:spcAft>
              <a:buSzPts val="1000"/>
              <a:buNone/>
              <a:defRPr sz="600" b="0" i="0" u="none" strike="noStrike" cap="none">
                <a:latin typeface="Arial"/>
                <a:ea typeface="Arial"/>
                <a:cs typeface="Arial"/>
                <a:sym typeface="Arial"/>
              </a:defRPr>
            </a:lvl3pPr>
            <a:lvl4pPr marL="0" lvl="3" indent="0" algn="r" rtl="0">
              <a:lnSpc>
                <a:spcPct val="100000"/>
              </a:lnSpc>
              <a:spcBef>
                <a:spcPts val="0"/>
              </a:spcBef>
              <a:spcAft>
                <a:spcPts val="0"/>
              </a:spcAft>
              <a:buSzPts val="1000"/>
              <a:buNone/>
              <a:defRPr sz="600" b="0" i="0" u="none" strike="noStrike" cap="none">
                <a:latin typeface="Arial"/>
                <a:ea typeface="Arial"/>
                <a:cs typeface="Arial"/>
                <a:sym typeface="Arial"/>
              </a:defRPr>
            </a:lvl4pPr>
            <a:lvl5pPr marL="0" lvl="4" indent="0" algn="r" rtl="0">
              <a:lnSpc>
                <a:spcPct val="100000"/>
              </a:lnSpc>
              <a:spcBef>
                <a:spcPts val="0"/>
              </a:spcBef>
              <a:spcAft>
                <a:spcPts val="0"/>
              </a:spcAft>
              <a:buSzPts val="1000"/>
              <a:buNone/>
              <a:defRPr sz="600" b="0" i="0" u="none" strike="noStrike" cap="none">
                <a:latin typeface="Arial"/>
                <a:ea typeface="Arial"/>
                <a:cs typeface="Arial"/>
                <a:sym typeface="Arial"/>
              </a:defRPr>
            </a:lvl5pPr>
            <a:lvl6pPr marL="0" lvl="5" indent="0" algn="r" rtl="0">
              <a:lnSpc>
                <a:spcPct val="100000"/>
              </a:lnSpc>
              <a:spcBef>
                <a:spcPts val="0"/>
              </a:spcBef>
              <a:spcAft>
                <a:spcPts val="0"/>
              </a:spcAft>
              <a:buSzPts val="1000"/>
              <a:buNone/>
              <a:defRPr sz="600" b="0" i="0" u="none" strike="noStrike" cap="none">
                <a:latin typeface="Arial"/>
                <a:ea typeface="Arial"/>
                <a:cs typeface="Arial"/>
                <a:sym typeface="Arial"/>
              </a:defRPr>
            </a:lvl6pPr>
            <a:lvl7pPr marL="0" lvl="6" indent="0" algn="r" rtl="0">
              <a:lnSpc>
                <a:spcPct val="100000"/>
              </a:lnSpc>
              <a:spcBef>
                <a:spcPts val="0"/>
              </a:spcBef>
              <a:spcAft>
                <a:spcPts val="0"/>
              </a:spcAft>
              <a:buSzPts val="1000"/>
              <a:buNone/>
              <a:defRPr sz="600" b="0" i="0" u="none" strike="noStrike" cap="none">
                <a:latin typeface="Arial"/>
                <a:ea typeface="Arial"/>
                <a:cs typeface="Arial"/>
                <a:sym typeface="Arial"/>
              </a:defRPr>
            </a:lvl7pPr>
            <a:lvl8pPr marL="0" lvl="7" indent="0" algn="r" rtl="0">
              <a:lnSpc>
                <a:spcPct val="100000"/>
              </a:lnSpc>
              <a:spcBef>
                <a:spcPts val="0"/>
              </a:spcBef>
              <a:spcAft>
                <a:spcPts val="0"/>
              </a:spcAft>
              <a:buSzPts val="1000"/>
              <a:buNone/>
              <a:defRPr sz="600" b="0" i="0" u="none" strike="noStrike" cap="none">
                <a:latin typeface="Arial"/>
                <a:ea typeface="Arial"/>
                <a:cs typeface="Arial"/>
                <a:sym typeface="Arial"/>
              </a:defRPr>
            </a:lvl8pPr>
            <a:lvl9pPr marL="0" lvl="8" indent="0" algn="r" rtl="0">
              <a:lnSpc>
                <a:spcPct val="100000"/>
              </a:lnSpc>
              <a:spcBef>
                <a:spcPts val="0"/>
              </a:spcBef>
              <a:spcAft>
                <a:spcPts val="0"/>
              </a:spcAft>
              <a:buSzPts val="1000"/>
              <a:buNone/>
              <a:defRPr sz="600" b="0" i="0" u="none" strike="noStrike" cap="none">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tandard 3 Col">
  <p:cSld name="TITLE_AND_BODY_1_1_1">
    <p:spTree>
      <p:nvGrpSpPr>
        <p:cNvPr id="1" name="Shape 68"/>
        <p:cNvGrpSpPr/>
        <p:nvPr/>
      </p:nvGrpSpPr>
      <p:grpSpPr>
        <a:xfrm>
          <a:off x="0" y="0"/>
          <a:ext cx="0" cy="0"/>
          <a:chOff x="0" y="0"/>
          <a:chExt cx="0" cy="0"/>
        </a:xfrm>
      </p:grpSpPr>
      <p:pic>
        <p:nvPicPr>
          <p:cNvPr id="69" name="Google Shape;69;p12"/>
          <p:cNvPicPr preferRelativeResize="0"/>
          <p:nvPr/>
        </p:nvPicPr>
        <p:blipFill rotWithShape="1">
          <a:blip r:embed="rId2">
            <a:alphaModFix/>
          </a:blip>
          <a:srcRect/>
          <a:stretch/>
        </p:blipFill>
        <p:spPr>
          <a:xfrm>
            <a:off x="0" y="4256751"/>
            <a:ext cx="9144000" cy="886749"/>
          </a:xfrm>
          <a:prstGeom prst="rect">
            <a:avLst/>
          </a:prstGeom>
          <a:noFill/>
          <a:ln>
            <a:noFill/>
          </a:ln>
        </p:spPr>
      </p:pic>
      <p:sp>
        <p:nvSpPr>
          <p:cNvPr id="70" name="Google Shape;70;p12"/>
          <p:cNvSpPr txBox="1">
            <a:spLocks noGrp="1"/>
          </p:cNvSpPr>
          <p:nvPr>
            <p:ph type="title"/>
          </p:nvPr>
        </p:nvSpPr>
        <p:spPr>
          <a:xfrm>
            <a:off x="558620" y="565475"/>
            <a:ext cx="7808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1" name="Google Shape;71;p12"/>
          <p:cNvSpPr txBox="1">
            <a:spLocks noGrp="1"/>
          </p:cNvSpPr>
          <p:nvPr>
            <p:ph type="body" idx="1"/>
          </p:nvPr>
        </p:nvSpPr>
        <p:spPr>
          <a:xfrm>
            <a:off x="558620" y="1779925"/>
            <a:ext cx="2497200" cy="21246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292100" algn="l">
              <a:lnSpc>
                <a:spcPct val="115000"/>
              </a:lnSpc>
              <a:spcBef>
                <a:spcPts val="1600"/>
              </a:spcBef>
              <a:spcAft>
                <a:spcPts val="0"/>
              </a:spcAft>
              <a:buSzPts val="1000"/>
              <a:buChar char="○"/>
              <a:defRPr sz="1000"/>
            </a:lvl2pPr>
            <a:lvl3pPr marL="1371600" lvl="2" indent="-279400" algn="l">
              <a:lnSpc>
                <a:spcPct val="115000"/>
              </a:lnSpc>
              <a:spcBef>
                <a:spcPts val="1600"/>
              </a:spcBef>
              <a:spcAft>
                <a:spcPts val="0"/>
              </a:spcAft>
              <a:buSzPts val="800"/>
              <a:buChar char="■"/>
              <a:defRPr sz="800"/>
            </a:lvl3pPr>
            <a:lvl4pPr marL="1828800" lvl="3" indent="-279400" algn="l">
              <a:lnSpc>
                <a:spcPct val="115000"/>
              </a:lnSpc>
              <a:spcBef>
                <a:spcPts val="1600"/>
              </a:spcBef>
              <a:spcAft>
                <a:spcPts val="0"/>
              </a:spcAft>
              <a:buSzPts val="800"/>
              <a:buChar char="●"/>
              <a:defRPr sz="800"/>
            </a:lvl4pPr>
            <a:lvl5pPr marL="2286000" lvl="4" indent="-279400" algn="l">
              <a:lnSpc>
                <a:spcPct val="115000"/>
              </a:lnSpc>
              <a:spcBef>
                <a:spcPts val="1600"/>
              </a:spcBef>
              <a:spcAft>
                <a:spcPts val="0"/>
              </a:spcAft>
              <a:buSzPts val="800"/>
              <a:buChar char="○"/>
              <a:defRPr sz="800"/>
            </a:lvl5pPr>
            <a:lvl6pPr marL="2743200" lvl="5" indent="-279400" algn="l">
              <a:lnSpc>
                <a:spcPct val="115000"/>
              </a:lnSpc>
              <a:spcBef>
                <a:spcPts val="1600"/>
              </a:spcBef>
              <a:spcAft>
                <a:spcPts val="0"/>
              </a:spcAft>
              <a:buSzPts val="800"/>
              <a:buChar char="■"/>
              <a:defRPr sz="800"/>
            </a:lvl6pPr>
            <a:lvl7pPr marL="3200400" lvl="6" indent="-279400" algn="l">
              <a:lnSpc>
                <a:spcPct val="115000"/>
              </a:lnSpc>
              <a:spcBef>
                <a:spcPts val="1600"/>
              </a:spcBef>
              <a:spcAft>
                <a:spcPts val="0"/>
              </a:spcAft>
              <a:buSzPts val="800"/>
              <a:buChar char="●"/>
              <a:defRPr sz="800"/>
            </a:lvl7pPr>
            <a:lvl8pPr marL="3657600" lvl="7" indent="-279400" algn="l">
              <a:lnSpc>
                <a:spcPct val="115000"/>
              </a:lnSpc>
              <a:spcBef>
                <a:spcPts val="1600"/>
              </a:spcBef>
              <a:spcAft>
                <a:spcPts val="0"/>
              </a:spcAft>
              <a:buSzPts val="800"/>
              <a:buChar char="○"/>
              <a:defRPr sz="800"/>
            </a:lvl8pPr>
            <a:lvl9pPr marL="4114800" lvl="8" indent="-279400" algn="l">
              <a:lnSpc>
                <a:spcPct val="115000"/>
              </a:lnSpc>
              <a:spcBef>
                <a:spcPts val="1600"/>
              </a:spcBef>
              <a:spcAft>
                <a:spcPts val="1600"/>
              </a:spcAft>
              <a:buSzPts val="800"/>
              <a:buChar char="■"/>
              <a:defRPr sz="800"/>
            </a:lvl9pPr>
          </a:lstStyle>
          <a:p>
            <a:endParaRPr/>
          </a:p>
        </p:txBody>
      </p:sp>
      <p:sp>
        <p:nvSpPr>
          <p:cNvPr id="72" name="Google Shape;72;p12"/>
          <p:cNvSpPr txBox="1">
            <a:spLocks noGrp="1"/>
          </p:cNvSpPr>
          <p:nvPr>
            <p:ph type="subTitle" idx="2"/>
          </p:nvPr>
        </p:nvSpPr>
        <p:spPr>
          <a:xfrm>
            <a:off x="558620" y="1411125"/>
            <a:ext cx="2454900" cy="35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500"/>
              <a:buNone/>
              <a:defRPr sz="1500">
                <a:solidFill>
                  <a:srgbClr val="2F99A3"/>
                </a:solidFill>
              </a:defRPr>
            </a:lvl1pPr>
            <a:lvl2pPr lvl="1" algn="l">
              <a:lnSpc>
                <a:spcPct val="100000"/>
              </a:lnSpc>
              <a:spcBef>
                <a:spcPts val="0"/>
              </a:spcBef>
              <a:spcAft>
                <a:spcPts val="0"/>
              </a:spcAft>
              <a:buSzPts val="1500"/>
              <a:buNone/>
              <a:defRPr sz="1500">
                <a:solidFill>
                  <a:srgbClr val="2F99A3"/>
                </a:solidFill>
              </a:defRPr>
            </a:lvl2pPr>
            <a:lvl3pPr lvl="2" algn="l">
              <a:lnSpc>
                <a:spcPct val="100000"/>
              </a:lnSpc>
              <a:spcBef>
                <a:spcPts val="0"/>
              </a:spcBef>
              <a:spcAft>
                <a:spcPts val="0"/>
              </a:spcAft>
              <a:buSzPts val="1500"/>
              <a:buNone/>
              <a:defRPr sz="1500">
                <a:solidFill>
                  <a:srgbClr val="2F99A3"/>
                </a:solidFill>
              </a:defRPr>
            </a:lvl3pPr>
            <a:lvl4pPr lvl="3" algn="l">
              <a:lnSpc>
                <a:spcPct val="100000"/>
              </a:lnSpc>
              <a:spcBef>
                <a:spcPts val="0"/>
              </a:spcBef>
              <a:spcAft>
                <a:spcPts val="0"/>
              </a:spcAft>
              <a:buSzPts val="1500"/>
              <a:buNone/>
              <a:defRPr sz="1500">
                <a:solidFill>
                  <a:srgbClr val="2F99A3"/>
                </a:solidFill>
              </a:defRPr>
            </a:lvl4pPr>
            <a:lvl5pPr lvl="4" algn="l">
              <a:lnSpc>
                <a:spcPct val="100000"/>
              </a:lnSpc>
              <a:spcBef>
                <a:spcPts val="0"/>
              </a:spcBef>
              <a:spcAft>
                <a:spcPts val="0"/>
              </a:spcAft>
              <a:buSzPts val="1500"/>
              <a:buNone/>
              <a:defRPr sz="1500">
                <a:solidFill>
                  <a:srgbClr val="2F99A3"/>
                </a:solidFill>
              </a:defRPr>
            </a:lvl5pPr>
            <a:lvl6pPr lvl="5" algn="l">
              <a:lnSpc>
                <a:spcPct val="100000"/>
              </a:lnSpc>
              <a:spcBef>
                <a:spcPts val="0"/>
              </a:spcBef>
              <a:spcAft>
                <a:spcPts val="0"/>
              </a:spcAft>
              <a:buSzPts val="1500"/>
              <a:buNone/>
              <a:defRPr sz="1500">
                <a:solidFill>
                  <a:srgbClr val="2F99A3"/>
                </a:solidFill>
              </a:defRPr>
            </a:lvl6pPr>
            <a:lvl7pPr lvl="6" algn="l">
              <a:lnSpc>
                <a:spcPct val="100000"/>
              </a:lnSpc>
              <a:spcBef>
                <a:spcPts val="0"/>
              </a:spcBef>
              <a:spcAft>
                <a:spcPts val="0"/>
              </a:spcAft>
              <a:buClr>
                <a:srgbClr val="2F99A3"/>
              </a:buClr>
              <a:buSzPts val="1500"/>
              <a:buNone/>
              <a:defRPr sz="1500">
                <a:solidFill>
                  <a:srgbClr val="2F99A3"/>
                </a:solidFill>
              </a:defRPr>
            </a:lvl7pPr>
            <a:lvl8pPr lvl="7" algn="l">
              <a:lnSpc>
                <a:spcPct val="100000"/>
              </a:lnSpc>
              <a:spcBef>
                <a:spcPts val="0"/>
              </a:spcBef>
              <a:spcAft>
                <a:spcPts val="0"/>
              </a:spcAft>
              <a:buClr>
                <a:srgbClr val="2F99A3"/>
              </a:buClr>
              <a:buSzPts val="1500"/>
              <a:buNone/>
              <a:defRPr sz="1500">
                <a:solidFill>
                  <a:srgbClr val="2F99A3"/>
                </a:solidFill>
              </a:defRPr>
            </a:lvl8pPr>
            <a:lvl9pPr lvl="8" algn="l">
              <a:lnSpc>
                <a:spcPct val="100000"/>
              </a:lnSpc>
              <a:spcBef>
                <a:spcPts val="0"/>
              </a:spcBef>
              <a:spcAft>
                <a:spcPts val="0"/>
              </a:spcAft>
              <a:buClr>
                <a:srgbClr val="2F99A3"/>
              </a:buClr>
              <a:buSzPts val="1500"/>
              <a:buNone/>
              <a:defRPr sz="1500">
                <a:solidFill>
                  <a:srgbClr val="2F99A3"/>
                </a:solidFill>
              </a:defRPr>
            </a:lvl9pPr>
          </a:lstStyle>
          <a:p>
            <a:endParaRPr/>
          </a:p>
        </p:txBody>
      </p:sp>
      <p:sp>
        <p:nvSpPr>
          <p:cNvPr id="73" name="Google Shape;73;p12"/>
          <p:cNvSpPr txBox="1">
            <a:spLocks noGrp="1"/>
          </p:cNvSpPr>
          <p:nvPr>
            <p:ph type="body" idx="3"/>
          </p:nvPr>
        </p:nvSpPr>
        <p:spPr>
          <a:xfrm>
            <a:off x="3259595" y="1779925"/>
            <a:ext cx="2497200" cy="21246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292100" algn="l">
              <a:lnSpc>
                <a:spcPct val="115000"/>
              </a:lnSpc>
              <a:spcBef>
                <a:spcPts val="1600"/>
              </a:spcBef>
              <a:spcAft>
                <a:spcPts val="0"/>
              </a:spcAft>
              <a:buSzPts val="1000"/>
              <a:buChar char="○"/>
              <a:defRPr sz="1000"/>
            </a:lvl2pPr>
            <a:lvl3pPr marL="1371600" lvl="2" indent="-279400" algn="l">
              <a:lnSpc>
                <a:spcPct val="115000"/>
              </a:lnSpc>
              <a:spcBef>
                <a:spcPts val="1600"/>
              </a:spcBef>
              <a:spcAft>
                <a:spcPts val="0"/>
              </a:spcAft>
              <a:buSzPts val="800"/>
              <a:buChar char="■"/>
              <a:defRPr sz="800"/>
            </a:lvl3pPr>
            <a:lvl4pPr marL="1828800" lvl="3" indent="-279400" algn="l">
              <a:lnSpc>
                <a:spcPct val="115000"/>
              </a:lnSpc>
              <a:spcBef>
                <a:spcPts val="1600"/>
              </a:spcBef>
              <a:spcAft>
                <a:spcPts val="0"/>
              </a:spcAft>
              <a:buSzPts val="800"/>
              <a:buChar char="●"/>
              <a:defRPr sz="800"/>
            </a:lvl4pPr>
            <a:lvl5pPr marL="2286000" lvl="4" indent="-279400" algn="l">
              <a:lnSpc>
                <a:spcPct val="115000"/>
              </a:lnSpc>
              <a:spcBef>
                <a:spcPts val="1600"/>
              </a:spcBef>
              <a:spcAft>
                <a:spcPts val="0"/>
              </a:spcAft>
              <a:buSzPts val="800"/>
              <a:buChar char="○"/>
              <a:defRPr sz="800"/>
            </a:lvl5pPr>
            <a:lvl6pPr marL="2743200" lvl="5" indent="-279400" algn="l">
              <a:lnSpc>
                <a:spcPct val="115000"/>
              </a:lnSpc>
              <a:spcBef>
                <a:spcPts val="1600"/>
              </a:spcBef>
              <a:spcAft>
                <a:spcPts val="0"/>
              </a:spcAft>
              <a:buSzPts val="800"/>
              <a:buChar char="■"/>
              <a:defRPr sz="800"/>
            </a:lvl6pPr>
            <a:lvl7pPr marL="3200400" lvl="6" indent="-279400" algn="l">
              <a:lnSpc>
                <a:spcPct val="115000"/>
              </a:lnSpc>
              <a:spcBef>
                <a:spcPts val="1600"/>
              </a:spcBef>
              <a:spcAft>
                <a:spcPts val="0"/>
              </a:spcAft>
              <a:buSzPts val="800"/>
              <a:buChar char="●"/>
              <a:defRPr sz="800"/>
            </a:lvl7pPr>
            <a:lvl8pPr marL="3657600" lvl="7" indent="-279400" algn="l">
              <a:lnSpc>
                <a:spcPct val="115000"/>
              </a:lnSpc>
              <a:spcBef>
                <a:spcPts val="1600"/>
              </a:spcBef>
              <a:spcAft>
                <a:spcPts val="0"/>
              </a:spcAft>
              <a:buSzPts val="800"/>
              <a:buChar char="○"/>
              <a:defRPr sz="800"/>
            </a:lvl8pPr>
            <a:lvl9pPr marL="4114800" lvl="8" indent="-279400" algn="l">
              <a:lnSpc>
                <a:spcPct val="115000"/>
              </a:lnSpc>
              <a:spcBef>
                <a:spcPts val="1600"/>
              </a:spcBef>
              <a:spcAft>
                <a:spcPts val="1600"/>
              </a:spcAft>
              <a:buSzPts val="800"/>
              <a:buChar char="■"/>
              <a:defRPr sz="800"/>
            </a:lvl9pPr>
          </a:lstStyle>
          <a:p>
            <a:endParaRPr/>
          </a:p>
        </p:txBody>
      </p:sp>
      <p:sp>
        <p:nvSpPr>
          <p:cNvPr id="74" name="Google Shape;74;p12"/>
          <p:cNvSpPr txBox="1">
            <a:spLocks noGrp="1"/>
          </p:cNvSpPr>
          <p:nvPr>
            <p:ph type="subTitle" idx="4"/>
          </p:nvPr>
        </p:nvSpPr>
        <p:spPr>
          <a:xfrm>
            <a:off x="3259595" y="1411125"/>
            <a:ext cx="2454900" cy="35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500"/>
              <a:buNone/>
              <a:defRPr sz="1500">
                <a:solidFill>
                  <a:srgbClr val="2F99A3"/>
                </a:solidFill>
              </a:defRPr>
            </a:lvl1pPr>
            <a:lvl2pPr lvl="1" algn="l">
              <a:lnSpc>
                <a:spcPct val="100000"/>
              </a:lnSpc>
              <a:spcBef>
                <a:spcPts val="0"/>
              </a:spcBef>
              <a:spcAft>
                <a:spcPts val="0"/>
              </a:spcAft>
              <a:buSzPts val="1500"/>
              <a:buNone/>
              <a:defRPr sz="1500">
                <a:solidFill>
                  <a:srgbClr val="2F99A3"/>
                </a:solidFill>
              </a:defRPr>
            </a:lvl2pPr>
            <a:lvl3pPr lvl="2" algn="l">
              <a:lnSpc>
                <a:spcPct val="100000"/>
              </a:lnSpc>
              <a:spcBef>
                <a:spcPts val="0"/>
              </a:spcBef>
              <a:spcAft>
                <a:spcPts val="0"/>
              </a:spcAft>
              <a:buSzPts val="1500"/>
              <a:buNone/>
              <a:defRPr sz="1500">
                <a:solidFill>
                  <a:srgbClr val="2F99A3"/>
                </a:solidFill>
              </a:defRPr>
            </a:lvl3pPr>
            <a:lvl4pPr lvl="3" algn="l">
              <a:lnSpc>
                <a:spcPct val="100000"/>
              </a:lnSpc>
              <a:spcBef>
                <a:spcPts val="0"/>
              </a:spcBef>
              <a:spcAft>
                <a:spcPts val="0"/>
              </a:spcAft>
              <a:buSzPts val="1500"/>
              <a:buNone/>
              <a:defRPr sz="1500">
                <a:solidFill>
                  <a:srgbClr val="2F99A3"/>
                </a:solidFill>
              </a:defRPr>
            </a:lvl4pPr>
            <a:lvl5pPr lvl="4" algn="l">
              <a:lnSpc>
                <a:spcPct val="100000"/>
              </a:lnSpc>
              <a:spcBef>
                <a:spcPts val="0"/>
              </a:spcBef>
              <a:spcAft>
                <a:spcPts val="0"/>
              </a:spcAft>
              <a:buSzPts val="1500"/>
              <a:buNone/>
              <a:defRPr sz="1500">
                <a:solidFill>
                  <a:srgbClr val="2F99A3"/>
                </a:solidFill>
              </a:defRPr>
            </a:lvl5pPr>
            <a:lvl6pPr lvl="5" algn="l">
              <a:lnSpc>
                <a:spcPct val="100000"/>
              </a:lnSpc>
              <a:spcBef>
                <a:spcPts val="0"/>
              </a:spcBef>
              <a:spcAft>
                <a:spcPts val="0"/>
              </a:spcAft>
              <a:buSzPts val="1500"/>
              <a:buNone/>
              <a:defRPr sz="1500">
                <a:solidFill>
                  <a:srgbClr val="2F99A3"/>
                </a:solidFill>
              </a:defRPr>
            </a:lvl6pPr>
            <a:lvl7pPr lvl="6" algn="l">
              <a:lnSpc>
                <a:spcPct val="100000"/>
              </a:lnSpc>
              <a:spcBef>
                <a:spcPts val="0"/>
              </a:spcBef>
              <a:spcAft>
                <a:spcPts val="0"/>
              </a:spcAft>
              <a:buClr>
                <a:srgbClr val="2F99A3"/>
              </a:buClr>
              <a:buSzPts val="1500"/>
              <a:buNone/>
              <a:defRPr sz="1500">
                <a:solidFill>
                  <a:srgbClr val="2F99A3"/>
                </a:solidFill>
              </a:defRPr>
            </a:lvl7pPr>
            <a:lvl8pPr lvl="7" algn="l">
              <a:lnSpc>
                <a:spcPct val="100000"/>
              </a:lnSpc>
              <a:spcBef>
                <a:spcPts val="0"/>
              </a:spcBef>
              <a:spcAft>
                <a:spcPts val="0"/>
              </a:spcAft>
              <a:buClr>
                <a:srgbClr val="2F99A3"/>
              </a:buClr>
              <a:buSzPts val="1500"/>
              <a:buNone/>
              <a:defRPr sz="1500">
                <a:solidFill>
                  <a:srgbClr val="2F99A3"/>
                </a:solidFill>
              </a:defRPr>
            </a:lvl8pPr>
            <a:lvl9pPr lvl="8" algn="l">
              <a:lnSpc>
                <a:spcPct val="100000"/>
              </a:lnSpc>
              <a:spcBef>
                <a:spcPts val="0"/>
              </a:spcBef>
              <a:spcAft>
                <a:spcPts val="0"/>
              </a:spcAft>
              <a:buClr>
                <a:srgbClr val="2F99A3"/>
              </a:buClr>
              <a:buSzPts val="1500"/>
              <a:buNone/>
              <a:defRPr sz="1500">
                <a:solidFill>
                  <a:srgbClr val="2F99A3"/>
                </a:solidFill>
              </a:defRPr>
            </a:lvl9pPr>
          </a:lstStyle>
          <a:p>
            <a:endParaRPr/>
          </a:p>
        </p:txBody>
      </p:sp>
      <p:sp>
        <p:nvSpPr>
          <p:cNvPr id="75" name="Google Shape;75;p12"/>
          <p:cNvSpPr txBox="1">
            <a:spLocks noGrp="1"/>
          </p:cNvSpPr>
          <p:nvPr>
            <p:ph type="body" idx="5"/>
          </p:nvPr>
        </p:nvSpPr>
        <p:spPr>
          <a:xfrm>
            <a:off x="5919194" y="1779925"/>
            <a:ext cx="2497200" cy="21246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292100" algn="l">
              <a:lnSpc>
                <a:spcPct val="115000"/>
              </a:lnSpc>
              <a:spcBef>
                <a:spcPts val="1600"/>
              </a:spcBef>
              <a:spcAft>
                <a:spcPts val="0"/>
              </a:spcAft>
              <a:buSzPts val="1000"/>
              <a:buChar char="○"/>
              <a:defRPr sz="1000"/>
            </a:lvl2pPr>
            <a:lvl3pPr marL="1371600" lvl="2" indent="-279400" algn="l">
              <a:lnSpc>
                <a:spcPct val="115000"/>
              </a:lnSpc>
              <a:spcBef>
                <a:spcPts val="1600"/>
              </a:spcBef>
              <a:spcAft>
                <a:spcPts val="0"/>
              </a:spcAft>
              <a:buSzPts val="800"/>
              <a:buChar char="■"/>
              <a:defRPr sz="800"/>
            </a:lvl3pPr>
            <a:lvl4pPr marL="1828800" lvl="3" indent="-279400" algn="l">
              <a:lnSpc>
                <a:spcPct val="115000"/>
              </a:lnSpc>
              <a:spcBef>
                <a:spcPts val="1600"/>
              </a:spcBef>
              <a:spcAft>
                <a:spcPts val="0"/>
              </a:spcAft>
              <a:buSzPts val="800"/>
              <a:buChar char="●"/>
              <a:defRPr sz="800"/>
            </a:lvl4pPr>
            <a:lvl5pPr marL="2286000" lvl="4" indent="-279400" algn="l">
              <a:lnSpc>
                <a:spcPct val="115000"/>
              </a:lnSpc>
              <a:spcBef>
                <a:spcPts val="1600"/>
              </a:spcBef>
              <a:spcAft>
                <a:spcPts val="0"/>
              </a:spcAft>
              <a:buSzPts val="800"/>
              <a:buChar char="○"/>
              <a:defRPr sz="800"/>
            </a:lvl5pPr>
            <a:lvl6pPr marL="2743200" lvl="5" indent="-279400" algn="l">
              <a:lnSpc>
                <a:spcPct val="115000"/>
              </a:lnSpc>
              <a:spcBef>
                <a:spcPts val="1600"/>
              </a:spcBef>
              <a:spcAft>
                <a:spcPts val="0"/>
              </a:spcAft>
              <a:buSzPts val="800"/>
              <a:buChar char="■"/>
              <a:defRPr sz="800"/>
            </a:lvl6pPr>
            <a:lvl7pPr marL="3200400" lvl="6" indent="-279400" algn="l">
              <a:lnSpc>
                <a:spcPct val="115000"/>
              </a:lnSpc>
              <a:spcBef>
                <a:spcPts val="1600"/>
              </a:spcBef>
              <a:spcAft>
                <a:spcPts val="0"/>
              </a:spcAft>
              <a:buSzPts val="800"/>
              <a:buChar char="●"/>
              <a:defRPr sz="800"/>
            </a:lvl7pPr>
            <a:lvl8pPr marL="3657600" lvl="7" indent="-279400" algn="l">
              <a:lnSpc>
                <a:spcPct val="115000"/>
              </a:lnSpc>
              <a:spcBef>
                <a:spcPts val="1600"/>
              </a:spcBef>
              <a:spcAft>
                <a:spcPts val="0"/>
              </a:spcAft>
              <a:buSzPts val="800"/>
              <a:buChar char="○"/>
              <a:defRPr sz="800"/>
            </a:lvl8pPr>
            <a:lvl9pPr marL="4114800" lvl="8" indent="-279400" algn="l">
              <a:lnSpc>
                <a:spcPct val="115000"/>
              </a:lnSpc>
              <a:spcBef>
                <a:spcPts val="1600"/>
              </a:spcBef>
              <a:spcAft>
                <a:spcPts val="1600"/>
              </a:spcAft>
              <a:buSzPts val="800"/>
              <a:buChar char="■"/>
              <a:defRPr sz="800"/>
            </a:lvl9pPr>
          </a:lstStyle>
          <a:p>
            <a:endParaRPr/>
          </a:p>
        </p:txBody>
      </p:sp>
      <p:sp>
        <p:nvSpPr>
          <p:cNvPr id="76" name="Google Shape;76;p12"/>
          <p:cNvSpPr txBox="1">
            <a:spLocks noGrp="1"/>
          </p:cNvSpPr>
          <p:nvPr>
            <p:ph type="subTitle" idx="6"/>
          </p:nvPr>
        </p:nvSpPr>
        <p:spPr>
          <a:xfrm>
            <a:off x="5919194" y="1411125"/>
            <a:ext cx="2454900" cy="35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500"/>
              <a:buNone/>
              <a:defRPr sz="1500">
                <a:solidFill>
                  <a:srgbClr val="2F99A3"/>
                </a:solidFill>
              </a:defRPr>
            </a:lvl1pPr>
            <a:lvl2pPr lvl="1" algn="l">
              <a:lnSpc>
                <a:spcPct val="100000"/>
              </a:lnSpc>
              <a:spcBef>
                <a:spcPts val="0"/>
              </a:spcBef>
              <a:spcAft>
                <a:spcPts val="0"/>
              </a:spcAft>
              <a:buSzPts val="1500"/>
              <a:buNone/>
              <a:defRPr sz="1500">
                <a:solidFill>
                  <a:srgbClr val="2F99A3"/>
                </a:solidFill>
              </a:defRPr>
            </a:lvl2pPr>
            <a:lvl3pPr lvl="2" algn="l">
              <a:lnSpc>
                <a:spcPct val="100000"/>
              </a:lnSpc>
              <a:spcBef>
                <a:spcPts val="0"/>
              </a:spcBef>
              <a:spcAft>
                <a:spcPts val="0"/>
              </a:spcAft>
              <a:buSzPts val="1500"/>
              <a:buNone/>
              <a:defRPr sz="1500">
                <a:solidFill>
                  <a:srgbClr val="2F99A3"/>
                </a:solidFill>
              </a:defRPr>
            </a:lvl3pPr>
            <a:lvl4pPr lvl="3" algn="l">
              <a:lnSpc>
                <a:spcPct val="100000"/>
              </a:lnSpc>
              <a:spcBef>
                <a:spcPts val="0"/>
              </a:spcBef>
              <a:spcAft>
                <a:spcPts val="0"/>
              </a:spcAft>
              <a:buSzPts val="1500"/>
              <a:buNone/>
              <a:defRPr sz="1500">
                <a:solidFill>
                  <a:srgbClr val="2F99A3"/>
                </a:solidFill>
              </a:defRPr>
            </a:lvl4pPr>
            <a:lvl5pPr lvl="4" algn="l">
              <a:lnSpc>
                <a:spcPct val="100000"/>
              </a:lnSpc>
              <a:spcBef>
                <a:spcPts val="0"/>
              </a:spcBef>
              <a:spcAft>
                <a:spcPts val="0"/>
              </a:spcAft>
              <a:buSzPts val="1500"/>
              <a:buNone/>
              <a:defRPr sz="1500">
                <a:solidFill>
                  <a:srgbClr val="2F99A3"/>
                </a:solidFill>
              </a:defRPr>
            </a:lvl5pPr>
            <a:lvl6pPr lvl="5" algn="l">
              <a:lnSpc>
                <a:spcPct val="100000"/>
              </a:lnSpc>
              <a:spcBef>
                <a:spcPts val="0"/>
              </a:spcBef>
              <a:spcAft>
                <a:spcPts val="0"/>
              </a:spcAft>
              <a:buSzPts val="1500"/>
              <a:buNone/>
              <a:defRPr sz="1500">
                <a:solidFill>
                  <a:srgbClr val="2F99A3"/>
                </a:solidFill>
              </a:defRPr>
            </a:lvl6pPr>
            <a:lvl7pPr lvl="6" algn="l">
              <a:lnSpc>
                <a:spcPct val="100000"/>
              </a:lnSpc>
              <a:spcBef>
                <a:spcPts val="0"/>
              </a:spcBef>
              <a:spcAft>
                <a:spcPts val="0"/>
              </a:spcAft>
              <a:buClr>
                <a:srgbClr val="2F99A3"/>
              </a:buClr>
              <a:buSzPts val="1500"/>
              <a:buNone/>
              <a:defRPr sz="1500">
                <a:solidFill>
                  <a:srgbClr val="2F99A3"/>
                </a:solidFill>
              </a:defRPr>
            </a:lvl7pPr>
            <a:lvl8pPr lvl="7" algn="l">
              <a:lnSpc>
                <a:spcPct val="100000"/>
              </a:lnSpc>
              <a:spcBef>
                <a:spcPts val="0"/>
              </a:spcBef>
              <a:spcAft>
                <a:spcPts val="0"/>
              </a:spcAft>
              <a:buClr>
                <a:srgbClr val="2F99A3"/>
              </a:buClr>
              <a:buSzPts val="1500"/>
              <a:buNone/>
              <a:defRPr sz="1500">
                <a:solidFill>
                  <a:srgbClr val="2F99A3"/>
                </a:solidFill>
              </a:defRPr>
            </a:lvl8pPr>
            <a:lvl9pPr lvl="8" algn="l">
              <a:lnSpc>
                <a:spcPct val="100000"/>
              </a:lnSpc>
              <a:spcBef>
                <a:spcPts val="0"/>
              </a:spcBef>
              <a:spcAft>
                <a:spcPts val="0"/>
              </a:spcAft>
              <a:buClr>
                <a:srgbClr val="2F99A3"/>
              </a:buClr>
              <a:buSzPts val="1500"/>
              <a:buNone/>
              <a:defRPr sz="1500">
                <a:solidFill>
                  <a:srgbClr val="2F99A3"/>
                </a:solidFill>
              </a:defRPr>
            </a:lvl9pPr>
          </a:lstStyle>
          <a:p>
            <a:endParaRPr/>
          </a:p>
        </p:txBody>
      </p:sp>
      <p:sp>
        <p:nvSpPr>
          <p:cNvPr id="77" name="Google Shape;77;p12"/>
          <p:cNvSpPr txBox="1">
            <a:spLocks noGrp="1"/>
          </p:cNvSpPr>
          <p:nvPr>
            <p:ph type="subTitle" idx="7"/>
          </p:nvPr>
        </p:nvSpPr>
        <p:spPr>
          <a:xfrm>
            <a:off x="667885" y="4549236"/>
            <a:ext cx="2542500" cy="35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000"/>
              <a:buNone/>
              <a:defRPr sz="1000" b="1">
                <a:solidFill>
                  <a:srgbClr val="2F99A3"/>
                </a:solidFill>
              </a:defRPr>
            </a:lvl1pPr>
            <a:lvl2pPr lvl="1" algn="l">
              <a:lnSpc>
                <a:spcPct val="100000"/>
              </a:lnSpc>
              <a:spcBef>
                <a:spcPts val="0"/>
              </a:spcBef>
              <a:spcAft>
                <a:spcPts val="0"/>
              </a:spcAft>
              <a:buSzPts val="1000"/>
              <a:buNone/>
              <a:defRPr sz="1000" b="1">
                <a:solidFill>
                  <a:srgbClr val="2F99A3"/>
                </a:solidFill>
              </a:defRPr>
            </a:lvl2pPr>
            <a:lvl3pPr lvl="2" algn="l">
              <a:lnSpc>
                <a:spcPct val="100000"/>
              </a:lnSpc>
              <a:spcBef>
                <a:spcPts val="0"/>
              </a:spcBef>
              <a:spcAft>
                <a:spcPts val="0"/>
              </a:spcAft>
              <a:buSzPts val="1000"/>
              <a:buNone/>
              <a:defRPr sz="1000" b="1">
                <a:solidFill>
                  <a:srgbClr val="2F99A3"/>
                </a:solidFill>
              </a:defRPr>
            </a:lvl3pPr>
            <a:lvl4pPr lvl="3" algn="l">
              <a:lnSpc>
                <a:spcPct val="100000"/>
              </a:lnSpc>
              <a:spcBef>
                <a:spcPts val="0"/>
              </a:spcBef>
              <a:spcAft>
                <a:spcPts val="0"/>
              </a:spcAft>
              <a:buSzPts val="1000"/>
              <a:buNone/>
              <a:defRPr sz="1000" b="1">
                <a:solidFill>
                  <a:srgbClr val="2F99A3"/>
                </a:solidFill>
              </a:defRPr>
            </a:lvl4pPr>
            <a:lvl5pPr lvl="4" algn="l">
              <a:lnSpc>
                <a:spcPct val="100000"/>
              </a:lnSpc>
              <a:spcBef>
                <a:spcPts val="0"/>
              </a:spcBef>
              <a:spcAft>
                <a:spcPts val="0"/>
              </a:spcAft>
              <a:buSzPts val="1000"/>
              <a:buNone/>
              <a:defRPr sz="1000" b="1">
                <a:solidFill>
                  <a:srgbClr val="2F99A3"/>
                </a:solidFill>
              </a:defRPr>
            </a:lvl5pPr>
            <a:lvl6pPr lvl="5" algn="l">
              <a:lnSpc>
                <a:spcPct val="100000"/>
              </a:lnSpc>
              <a:spcBef>
                <a:spcPts val="0"/>
              </a:spcBef>
              <a:spcAft>
                <a:spcPts val="0"/>
              </a:spcAft>
              <a:buSzPts val="1000"/>
              <a:buNone/>
              <a:defRPr sz="1000" b="1">
                <a:solidFill>
                  <a:srgbClr val="2F99A3"/>
                </a:solidFill>
              </a:defRPr>
            </a:lvl6pPr>
            <a:lvl7pPr lvl="6" algn="l">
              <a:lnSpc>
                <a:spcPct val="100000"/>
              </a:lnSpc>
              <a:spcBef>
                <a:spcPts val="0"/>
              </a:spcBef>
              <a:spcAft>
                <a:spcPts val="0"/>
              </a:spcAft>
              <a:buClr>
                <a:srgbClr val="2F99A3"/>
              </a:buClr>
              <a:buSzPts val="1000"/>
              <a:buNone/>
              <a:defRPr sz="1000" b="1">
                <a:solidFill>
                  <a:srgbClr val="2F99A3"/>
                </a:solidFill>
              </a:defRPr>
            </a:lvl7pPr>
            <a:lvl8pPr lvl="7" algn="l">
              <a:lnSpc>
                <a:spcPct val="100000"/>
              </a:lnSpc>
              <a:spcBef>
                <a:spcPts val="0"/>
              </a:spcBef>
              <a:spcAft>
                <a:spcPts val="0"/>
              </a:spcAft>
              <a:buClr>
                <a:srgbClr val="2F99A3"/>
              </a:buClr>
              <a:buSzPts val="1000"/>
              <a:buNone/>
              <a:defRPr sz="1000" b="1">
                <a:solidFill>
                  <a:srgbClr val="2F99A3"/>
                </a:solidFill>
              </a:defRPr>
            </a:lvl8pPr>
            <a:lvl9pPr lvl="8" algn="l">
              <a:lnSpc>
                <a:spcPct val="100000"/>
              </a:lnSpc>
              <a:spcBef>
                <a:spcPts val="0"/>
              </a:spcBef>
              <a:spcAft>
                <a:spcPts val="0"/>
              </a:spcAft>
              <a:buClr>
                <a:srgbClr val="2F99A3"/>
              </a:buClr>
              <a:buSzPts val="1000"/>
              <a:buNone/>
              <a:defRPr sz="1000" b="1">
                <a:solidFill>
                  <a:srgbClr val="2F99A3"/>
                </a:solidFill>
              </a:defRPr>
            </a:lvl9pPr>
          </a:lstStyle>
          <a:p>
            <a:endParaRPr/>
          </a:p>
        </p:txBody>
      </p:sp>
      <p:sp>
        <p:nvSpPr>
          <p:cNvPr id="78" name="Google Shape;78;p12"/>
          <p:cNvSpPr txBox="1">
            <a:spLocks noGrp="1"/>
          </p:cNvSpPr>
          <p:nvPr>
            <p:ph type="sldNum" idx="12"/>
          </p:nvPr>
        </p:nvSpPr>
        <p:spPr>
          <a:xfrm>
            <a:off x="8596442" y="4771703"/>
            <a:ext cx="548700" cy="3936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SzPts val="1000"/>
              <a:buNone/>
              <a:defRPr sz="600" b="0" i="0" u="none" strike="noStrike" cap="none">
                <a:latin typeface="Arial"/>
                <a:ea typeface="Arial"/>
                <a:cs typeface="Arial"/>
                <a:sym typeface="Arial"/>
              </a:defRPr>
            </a:lvl1pPr>
            <a:lvl2pPr marL="0" lvl="1" indent="0" algn="r" rtl="0">
              <a:lnSpc>
                <a:spcPct val="100000"/>
              </a:lnSpc>
              <a:spcBef>
                <a:spcPts val="0"/>
              </a:spcBef>
              <a:spcAft>
                <a:spcPts val="0"/>
              </a:spcAft>
              <a:buSzPts val="1000"/>
              <a:buNone/>
              <a:defRPr sz="600" b="0" i="0" u="none" strike="noStrike" cap="none">
                <a:latin typeface="Arial"/>
                <a:ea typeface="Arial"/>
                <a:cs typeface="Arial"/>
                <a:sym typeface="Arial"/>
              </a:defRPr>
            </a:lvl2pPr>
            <a:lvl3pPr marL="0" lvl="2" indent="0" algn="r" rtl="0">
              <a:lnSpc>
                <a:spcPct val="100000"/>
              </a:lnSpc>
              <a:spcBef>
                <a:spcPts val="0"/>
              </a:spcBef>
              <a:spcAft>
                <a:spcPts val="0"/>
              </a:spcAft>
              <a:buSzPts val="1000"/>
              <a:buNone/>
              <a:defRPr sz="600" b="0" i="0" u="none" strike="noStrike" cap="none">
                <a:latin typeface="Arial"/>
                <a:ea typeface="Arial"/>
                <a:cs typeface="Arial"/>
                <a:sym typeface="Arial"/>
              </a:defRPr>
            </a:lvl3pPr>
            <a:lvl4pPr marL="0" lvl="3" indent="0" algn="r" rtl="0">
              <a:lnSpc>
                <a:spcPct val="100000"/>
              </a:lnSpc>
              <a:spcBef>
                <a:spcPts val="0"/>
              </a:spcBef>
              <a:spcAft>
                <a:spcPts val="0"/>
              </a:spcAft>
              <a:buSzPts val="1000"/>
              <a:buNone/>
              <a:defRPr sz="600" b="0" i="0" u="none" strike="noStrike" cap="none">
                <a:latin typeface="Arial"/>
                <a:ea typeface="Arial"/>
                <a:cs typeface="Arial"/>
                <a:sym typeface="Arial"/>
              </a:defRPr>
            </a:lvl4pPr>
            <a:lvl5pPr marL="0" lvl="4" indent="0" algn="r" rtl="0">
              <a:lnSpc>
                <a:spcPct val="100000"/>
              </a:lnSpc>
              <a:spcBef>
                <a:spcPts val="0"/>
              </a:spcBef>
              <a:spcAft>
                <a:spcPts val="0"/>
              </a:spcAft>
              <a:buSzPts val="1000"/>
              <a:buNone/>
              <a:defRPr sz="600" b="0" i="0" u="none" strike="noStrike" cap="none">
                <a:latin typeface="Arial"/>
                <a:ea typeface="Arial"/>
                <a:cs typeface="Arial"/>
                <a:sym typeface="Arial"/>
              </a:defRPr>
            </a:lvl5pPr>
            <a:lvl6pPr marL="0" lvl="5" indent="0" algn="r" rtl="0">
              <a:lnSpc>
                <a:spcPct val="100000"/>
              </a:lnSpc>
              <a:spcBef>
                <a:spcPts val="0"/>
              </a:spcBef>
              <a:spcAft>
                <a:spcPts val="0"/>
              </a:spcAft>
              <a:buSzPts val="1000"/>
              <a:buNone/>
              <a:defRPr sz="600" b="0" i="0" u="none" strike="noStrike" cap="none">
                <a:latin typeface="Arial"/>
                <a:ea typeface="Arial"/>
                <a:cs typeface="Arial"/>
                <a:sym typeface="Arial"/>
              </a:defRPr>
            </a:lvl6pPr>
            <a:lvl7pPr marL="0" lvl="6" indent="0" algn="r" rtl="0">
              <a:lnSpc>
                <a:spcPct val="100000"/>
              </a:lnSpc>
              <a:spcBef>
                <a:spcPts val="0"/>
              </a:spcBef>
              <a:spcAft>
                <a:spcPts val="0"/>
              </a:spcAft>
              <a:buSzPts val="1000"/>
              <a:buNone/>
              <a:defRPr sz="600" b="0" i="0" u="none" strike="noStrike" cap="none">
                <a:latin typeface="Arial"/>
                <a:ea typeface="Arial"/>
                <a:cs typeface="Arial"/>
                <a:sym typeface="Arial"/>
              </a:defRPr>
            </a:lvl7pPr>
            <a:lvl8pPr marL="0" lvl="7" indent="0" algn="r" rtl="0">
              <a:lnSpc>
                <a:spcPct val="100000"/>
              </a:lnSpc>
              <a:spcBef>
                <a:spcPts val="0"/>
              </a:spcBef>
              <a:spcAft>
                <a:spcPts val="0"/>
              </a:spcAft>
              <a:buSzPts val="1000"/>
              <a:buNone/>
              <a:defRPr sz="600" b="0" i="0" u="none" strike="noStrike" cap="none">
                <a:latin typeface="Arial"/>
                <a:ea typeface="Arial"/>
                <a:cs typeface="Arial"/>
                <a:sym typeface="Arial"/>
              </a:defRPr>
            </a:lvl8pPr>
            <a:lvl9pPr marL="0" lvl="8" indent="0" algn="r" rtl="0">
              <a:lnSpc>
                <a:spcPct val="100000"/>
              </a:lnSpc>
              <a:spcBef>
                <a:spcPts val="0"/>
              </a:spcBef>
              <a:spcAft>
                <a:spcPts val="0"/>
              </a:spcAft>
              <a:buSzPts val="1000"/>
              <a:buNone/>
              <a:defRPr sz="600" b="0" i="0" u="none" strike="noStrike" cap="none">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llout B">
  <p:cSld name="Callout B">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844050" y="1674399"/>
            <a:ext cx="7455900" cy="840135"/>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800"/>
              <a:buNone/>
              <a:defRPr sz="3800" b="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sp>
        <p:nvSpPr>
          <p:cNvPr id="84" name="Google Shape;84;p14"/>
          <p:cNvSpPr txBox="1">
            <a:spLocks noGrp="1"/>
          </p:cNvSpPr>
          <p:nvPr>
            <p:ph type="subTitle" idx="1"/>
          </p:nvPr>
        </p:nvSpPr>
        <p:spPr>
          <a:xfrm>
            <a:off x="2316975" y="2644193"/>
            <a:ext cx="4510200" cy="394711"/>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1500"/>
              <a:buNone/>
              <a:defRPr sz="1600">
                <a:solidFill>
                  <a:srgbClr val="FFFFFF"/>
                </a:solidFill>
              </a:defRPr>
            </a:lvl1pPr>
            <a:lvl2pPr lvl="1" algn="ctr">
              <a:lnSpc>
                <a:spcPct val="100000"/>
              </a:lnSpc>
              <a:spcBef>
                <a:spcPts val="0"/>
              </a:spcBef>
              <a:spcAft>
                <a:spcPts val="0"/>
              </a:spcAft>
              <a:buClr>
                <a:srgbClr val="FFFFFF"/>
              </a:buClr>
              <a:buSzPts val="1500"/>
              <a:buNone/>
              <a:defRPr sz="1500">
                <a:solidFill>
                  <a:srgbClr val="FFFFFF"/>
                </a:solidFill>
              </a:defRPr>
            </a:lvl2pPr>
            <a:lvl3pPr lvl="2" algn="ctr">
              <a:lnSpc>
                <a:spcPct val="100000"/>
              </a:lnSpc>
              <a:spcBef>
                <a:spcPts val="0"/>
              </a:spcBef>
              <a:spcAft>
                <a:spcPts val="0"/>
              </a:spcAft>
              <a:buClr>
                <a:srgbClr val="FFFFFF"/>
              </a:buClr>
              <a:buSzPts val="1500"/>
              <a:buNone/>
              <a:defRPr sz="1500">
                <a:solidFill>
                  <a:srgbClr val="FFFFFF"/>
                </a:solidFill>
              </a:defRPr>
            </a:lvl3pPr>
            <a:lvl4pPr lvl="3" algn="ctr">
              <a:lnSpc>
                <a:spcPct val="100000"/>
              </a:lnSpc>
              <a:spcBef>
                <a:spcPts val="0"/>
              </a:spcBef>
              <a:spcAft>
                <a:spcPts val="0"/>
              </a:spcAft>
              <a:buClr>
                <a:srgbClr val="FFFFFF"/>
              </a:buClr>
              <a:buSzPts val="1500"/>
              <a:buNone/>
              <a:defRPr sz="1500">
                <a:solidFill>
                  <a:srgbClr val="FFFFFF"/>
                </a:solidFill>
              </a:defRPr>
            </a:lvl4pPr>
            <a:lvl5pPr lvl="4" algn="ctr">
              <a:lnSpc>
                <a:spcPct val="100000"/>
              </a:lnSpc>
              <a:spcBef>
                <a:spcPts val="0"/>
              </a:spcBef>
              <a:spcAft>
                <a:spcPts val="0"/>
              </a:spcAft>
              <a:buClr>
                <a:srgbClr val="FFFFFF"/>
              </a:buClr>
              <a:buSzPts val="1500"/>
              <a:buNone/>
              <a:defRPr sz="1500">
                <a:solidFill>
                  <a:srgbClr val="FFFFFF"/>
                </a:solidFill>
              </a:defRPr>
            </a:lvl5pPr>
            <a:lvl6pPr lvl="5" algn="ctr">
              <a:lnSpc>
                <a:spcPct val="100000"/>
              </a:lnSpc>
              <a:spcBef>
                <a:spcPts val="0"/>
              </a:spcBef>
              <a:spcAft>
                <a:spcPts val="0"/>
              </a:spcAft>
              <a:buClr>
                <a:srgbClr val="FFFFFF"/>
              </a:buClr>
              <a:buSzPts val="1500"/>
              <a:buNone/>
              <a:defRPr sz="1500">
                <a:solidFill>
                  <a:srgbClr val="FFFFFF"/>
                </a:solidFill>
              </a:defRPr>
            </a:lvl6pPr>
            <a:lvl7pPr lvl="6" algn="ctr">
              <a:lnSpc>
                <a:spcPct val="100000"/>
              </a:lnSpc>
              <a:spcBef>
                <a:spcPts val="0"/>
              </a:spcBef>
              <a:spcAft>
                <a:spcPts val="0"/>
              </a:spcAft>
              <a:buClr>
                <a:srgbClr val="FFFFFF"/>
              </a:buClr>
              <a:buSzPts val="1500"/>
              <a:buNone/>
              <a:defRPr sz="1500">
                <a:solidFill>
                  <a:srgbClr val="FFFFFF"/>
                </a:solidFill>
              </a:defRPr>
            </a:lvl7pPr>
            <a:lvl8pPr lvl="7" algn="ctr">
              <a:lnSpc>
                <a:spcPct val="100000"/>
              </a:lnSpc>
              <a:spcBef>
                <a:spcPts val="0"/>
              </a:spcBef>
              <a:spcAft>
                <a:spcPts val="0"/>
              </a:spcAft>
              <a:buClr>
                <a:srgbClr val="FFFFFF"/>
              </a:buClr>
              <a:buSzPts val="1500"/>
              <a:buNone/>
              <a:defRPr sz="1500">
                <a:solidFill>
                  <a:srgbClr val="FFFFFF"/>
                </a:solidFill>
              </a:defRPr>
            </a:lvl8pPr>
            <a:lvl9pPr lvl="8" algn="ctr">
              <a:lnSpc>
                <a:spcPct val="100000"/>
              </a:lnSpc>
              <a:spcBef>
                <a:spcPts val="0"/>
              </a:spcBef>
              <a:spcAft>
                <a:spcPts val="0"/>
              </a:spcAft>
              <a:buClr>
                <a:srgbClr val="FFFFFF"/>
              </a:buClr>
              <a:buSzPts val="1500"/>
              <a:buNone/>
              <a:defRPr sz="1500">
                <a:solidFill>
                  <a:srgbClr val="FFFFFF"/>
                </a:solidFill>
              </a:defRPr>
            </a:lvl9pPr>
          </a:lstStyle>
          <a:p>
            <a:endParaRPr/>
          </a:p>
        </p:txBody>
      </p:sp>
      <p:sp>
        <p:nvSpPr>
          <p:cNvPr id="85" name="Google Shape;85;p14"/>
          <p:cNvSpPr txBox="1">
            <a:spLocks noGrp="1"/>
          </p:cNvSpPr>
          <p:nvPr>
            <p:ph type="sldNum" idx="12"/>
          </p:nvPr>
        </p:nvSpPr>
        <p:spPr>
          <a:xfrm>
            <a:off x="8596442" y="4771703"/>
            <a:ext cx="548700" cy="3936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1pPr>
            <a:lvl2pPr marL="0" lvl="1"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2pPr>
            <a:lvl3pPr marL="0" lvl="2"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3pPr>
            <a:lvl4pPr marL="0" lvl="3"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4pPr>
            <a:lvl5pPr marL="0" lvl="4"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5pPr>
            <a:lvl6pPr marL="0" lvl="5"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6pPr>
            <a:lvl7pPr marL="0" lvl="6"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7pPr>
            <a:lvl8pPr marL="0" lvl="7"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8pPr>
            <a:lvl9pPr marL="0" lvl="8" indent="0" algn="r" rtl="0">
              <a:lnSpc>
                <a:spcPct val="100000"/>
              </a:lnSpc>
              <a:spcBef>
                <a:spcPts val="0"/>
              </a:spcBef>
              <a:spcAft>
                <a:spcPts val="0"/>
              </a:spcAft>
              <a:buSzPts val="1000"/>
              <a:buNone/>
              <a:defRPr sz="6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8226" y="565475"/>
            <a:ext cx="78087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E6488"/>
              </a:buClr>
              <a:buSzPts val="2800"/>
              <a:buFont typeface="Arial"/>
              <a:buNone/>
              <a:defRPr sz="2800" b="1" i="0" u="none" strike="noStrike" cap="none">
                <a:solidFill>
                  <a:srgbClr val="0E6488"/>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08226" y="1372811"/>
            <a:ext cx="7808700" cy="34164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15000"/>
              </a:lnSpc>
              <a:spcBef>
                <a:spcPts val="0"/>
              </a:spcBef>
              <a:spcAft>
                <a:spcPts val="0"/>
              </a:spcAft>
              <a:buClr>
                <a:srgbClr val="2F99A3"/>
              </a:buClr>
              <a:buSzPts val="1600"/>
              <a:buFont typeface="Arial"/>
              <a:buChar char="●"/>
              <a:defRPr sz="1600" b="0" i="0" u="none" strike="noStrike" cap="none">
                <a:solidFill>
                  <a:srgbClr val="424F62"/>
                </a:solidFill>
                <a:latin typeface="Arial"/>
                <a:ea typeface="Arial"/>
                <a:cs typeface="Arial"/>
                <a:sym typeface="Arial"/>
              </a:defRPr>
            </a:lvl1pPr>
            <a:lvl2pPr marL="914400" marR="0" lvl="1" indent="-317500" algn="l" rtl="0">
              <a:lnSpc>
                <a:spcPct val="115000"/>
              </a:lnSpc>
              <a:spcBef>
                <a:spcPts val="1600"/>
              </a:spcBef>
              <a:spcAft>
                <a:spcPts val="0"/>
              </a:spcAft>
              <a:buClr>
                <a:srgbClr val="2F99A3"/>
              </a:buClr>
              <a:buSzPts val="1400"/>
              <a:buFont typeface="Arial"/>
              <a:buChar char="○"/>
              <a:defRPr sz="1400" b="0" i="0" u="none" strike="noStrike" cap="none">
                <a:solidFill>
                  <a:srgbClr val="424F62"/>
                </a:solidFill>
                <a:latin typeface="Arial"/>
                <a:ea typeface="Arial"/>
                <a:cs typeface="Arial"/>
                <a:sym typeface="Arial"/>
              </a:defRPr>
            </a:lvl2pPr>
            <a:lvl3pPr marL="1371600" marR="0" lvl="2" indent="-304800" algn="l" rtl="0">
              <a:lnSpc>
                <a:spcPct val="115000"/>
              </a:lnSpc>
              <a:spcBef>
                <a:spcPts val="1600"/>
              </a:spcBef>
              <a:spcAft>
                <a:spcPts val="0"/>
              </a:spcAft>
              <a:buClr>
                <a:srgbClr val="2F99A3"/>
              </a:buClr>
              <a:buSzPts val="1200"/>
              <a:buFont typeface="Arial"/>
              <a:buChar char="■"/>
              <a:defRPr sz="1200" b="0" i="0" u="none" strike="noStrike" cap="none">
                <a:solidFill>
                  <a:srgbClr val="424F62"/>
                </a:solidFill>
                <a:latin typeface="Arial"/>
                <a:ea typeface="Arial"/>
                <a:cs typeface="Arial"/>
                <a:sym typeface="Arial"/>
              </a:defRPr>
            </a:lvl3pPr>
            <a:lvl4pPr marL="1828800" marR="0" lvl="3" indent="-304800" algn="l" rtl="0">
              <a:lnSpc>
                <a:spcPct val="115000"/>
              </a:lnSpc>
              <a:spcBef>
                <a:spcPts val="1600"/>
              </a:spcBef>
              <a:spcAft>
                <a:spcPts val="0"/>
              </a:spcAft>
              <a:buClr>
                <a:srgbClr val="2F99A3"/>
              </a:buClr>
              <a:buSzPts val="1200"/>
              <a:buFont typeface="Arial"/>
              <a:buChar char="●"/>
              <a:defRPr sz="1200" b="0" i="0" u="none" strike="noStrike" cap="none">
                <a:solidFill>
                  <a:srgbClr val="424F62"/>
                </a:solidFill>
                <a:latin typeface="Arial"/>
                <a:ea typeface="Arial"/>
                <a:cs typeface="Arial"/>
                <a:sym typeface="Arial"/>
              </a:defRPr>
            </a:lvl4pPr>
            <a:lvl5pPr marL="2286000" marR="0" lvl="4" indent="-304800" algn="l" rtl="0">
              <a:lnSpc>
                <a:spcPct val="115000"/>
              </a:lnSpc>
              <a:spcBef>
                <a:spcPts val="1600"/>
              </a:spcBef>
              <a:spcAft>
                <a:spcPts val="0"/>
              </a:spcAft>
              <a:buClr>
                <a:srgbClr val="2F99A3"/>
              </a:buClr>
              <a:buSzPts val="1200"/>
              <a:buFont typeface="Arial"/>
              <a:buChar char="○"/>
              <a:defRPr sz="1200" b="0" i="0" u="none" strike="noStrike" cap="none">
                <a:solidFill>
                  <a:srgbClr val="424F62"/>
                </a:solidFill>
                <a:latin typeface="Arial"/>
                <a:ea typeface="Arial"/>
                <a:cs typeface="Arial"/>
                <a:sym typeface="Arial"/>
              </a:defRPr>
            </a:lvl5pPr>
            <a:lvl6pPr marL="2743200" marR="0" lvl="5" indent="-304800" algn="l" rtl="0">
              <a:lnSpc>
                <a:spcPct val="115000"/>
              </a:lnSpc>
              <a:spcBef>
                <a:spcPts val="1600"/>
              </a:spcBef>
              <a:spcAft>
                <a:spcPts val="0"/>
              </a:spcAft>
              <a:buClr>
                <a:srgbClr val="2F99A3"/>
              </a:buClr>
              <a:buSzPts val="1200"/>
              <a:buFont typeface="Arial"/>
              <a:buChar char="■"/>
              <a:defRPr sz="1200" b="0" i="0" u="none" strike="noStrike" cap="none">
                <a:solidFill>
                  <a:srgbClr val="424F62"/>
                </a:solidFill>
                <a:latin typeface="Arial"/>
                <a:ea typeface="Arial"/>
                <a:cs typeface="Arial"/>
                <a:sym typeface="Arial"/>
              </a:defRPr>
            </a:lvl6pPr>
            <a:lvl7pPr marL="3200400" marR="0" lvl="6" indent="-304800" algn="l" rtl="0">
              <a:lnSpc>
                <a:spcPct val="115000"/>
              </a:lnSpc>
              <a:spcBef>
                <a:spcPts val="1600"/>
              </a:spcBef>
              <a:spcAft>
                <a:spcPts val="0"/>
              </a:spcAft>
              <a:buClr>
                <a:srgbClr val="424F62"/>
              </a:buClr>
              <a:buSzPts val="1200"/>
              <a:buFont typeface="Arial"/>
              <a:buChar char="●"/>
              <a:defRPr sz="1200" b="0" i="0" u="none" strike="noStrike" cap="none">
                <a:solidFill>
                  <a:srgbClr val="424F62"/>
                </a:solidFill>
                <a:latin typeface="Arial"/>
                <a:ea typeface="Arial"/>
                <a:cs typeface="Arial"/>
                <a:sym typeface="Arial"/>
              </a:defRPr>
            </a:lvl7pPr>
            <a:lvl8pPr marL="3657600" marR="0" lvl="7" indent="-304800" algn="l" rtl="0">
              <a:lnSpc>
                <a:spcPct val="115000"/>
              </a:lnSpc>
              <a:spcBef>
                <a:spcPts val="1600"/>
              </a:spcBef>
              <a:spcAft>
                <a:spcPts val="0"/>
              </a:spcAft>
              <a:buClr>
                <a:srgbClr val="424F62"/>
              </a:buClr>
              <a:buSzPts val="1200"/>
              <a:buFont typeface="Arial"/>
              <a:buChar char="○"/>
              <a:defRPr sz="1200" b="0" i="0" u="none" strike="noStrike" cap="none">
                <a:solidFill>
                  <a:srgbClr val="424F62"/>
                </a:solidFill>
                <a:latin typeface="Arial"/>
                <a:ea typeface="Arial"/>
                <a:cs typeface="Arial"/>
                <a:sym typeface="Arial"/>
              </a:defRPr>
            </a:lvl8pPr>
            <a:lvl9pPr marL="4114800" marR="0" lvl="8" indent="-304800" algn="l" rtl="0">
              <a:lnSpc>
                <a:spcPct val="115000"/>
              </a:lnSpc>
              <a:spcBef>
                <a:spcPts val="1600"/>
              </a:spcBef>
              <a:spcAft>
                <a:spcPts val="1600"/>
              </a:spcAft>
              <a:buClr>
                <a:srgbClr val="424F62"/>
              </a:buClr>
              <a:buSzPts val="1200"/>
              <a:buFont typeface="Arial"/>
              <a:buChar char="■"/>
              <a:defRPr sz="1200" b="0" i="0" u="none" strike="noStrike" cap="none">
                <a:solidFill>
                  <a:srgbClr val="424F6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596442" y="4771703"/>
            <a:ext cx="548700" cy="3936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SzPts val="1000"/>
              <a:buNone/>
              <a:defRPr sz="600" b="0" i="0" u="none" strike="noStrike" cap="none">
                <a:solidFill>
                  <a:srgbClr val="666666"/>
                </a:solidFill>
                <a:latin typeface="Arial"/>
                <a:ea typeface="Arial"/>
                <a:cs typeface="Arial"/>
                <a:sym typeface="Arial"/>
              </a:defRPr>
            </a:lvl1pPr>
            <a:lvl2pPr marL="0" lvl="1" indent="0" algn="r" rtl="0">
              <a:lnSpc>
                <a:spcPct val="100000"/>
              </a:lnSpc>
              <a:spcBef>
                <a:spcPts val="0"/>
              </a:spcBef>
              <a:spcAft>
                <a:spcPts val="0"/>
              </a:spcAft>
              <a:buSzPts val="1000"/>
              <a:buNone/>
              <a:defRPr sz="600" b="0" i="0" u="none" strike="noStrike" cap="none">
                <a:solidFill>
                  <a:srgbClr val="666666"/>
                </a:solidFill>
                <a:latin typeface="Arial"/>
                <a:ea typeface="Arial"/>
                <a:cs typeface="Arial"/>
                <a:sym typeface="Arial"/>
              </a:defRPr>
            </a:lvl2pPr>
            <a:lvl3pPr marL="0" lvl="2" indent="0" algn="r" rtl="0">
              <a:lnSpc>
                <a:spcPct val="100000"/>
              </a:lnSpc>
              <a:spcBef>
                <a:spcPts val="0"/>
              </a:spcBef>
              <a:spcAft>
                <a:spcPts val="0"/>
              </a:spcAft>
              <a:buSzPts val="1000"/>
              <a:buNone/>
              <a:defRPr sz="600" b="0" i="0" u="none" strike="noStrike" cap="none">
                <a:solidFill>
                  <a:srgbClr val="666666"/>
                </a:solidFill>
                <a:latin typeface="Arial"/>
                <a:ea typeface="Arial"/>
                <a:cs typeface="Arial"/>
                <a:sym typeface="Arial"/>
              </a:defRPr>
            </a:lvl3pPr>
            <a:lvl4pPr marL="0" lvl="3" indent="0" algn="r" rtl="0">
              <a:lnSpc>
                <a:spcPct val="100000"/>
              </a:lnSpc>
              <a:spcBef>
                <a:spcPts val="0"/>
              </a:spcBef>
              <a:spcAft>
                <a:spcPts val="0"/>
              </a:spcAft>
              <a:buSzPts val="1000"/>
              <a:buNone/>
              <a:defRPr sz="600" b="0" i="0" u="none" strike="noStrike" cap="none">
                <a:solidFill>
                  <a:srgbClr val="666666"/>
                </a:solidFill>
                <a:latin typeface="Arial"/>
                <a:ea typeface="Arial"/>
                <a:cs typeface="Arial"/>
                <a:sym typeface="Arial"/>
              </a:defRPr>
            </a:lvl4pPr>
            <a:lvl5pPr marL="0" lvl="4" indent="0" algn="r" rtl="0">
              <a:lnSpc>
                <a:spcPct val="100000"/>
              </a:lnSpc>
              <a:spcBef>
                <a:spcPts val="0"/>
              </a:spcBef>
              <a:spcAft>
                <a:spcPts val="0"/>
              </a:spcAft>
              <a:buSzPts val="1000"/>
              <a:buNone/>
              <a:defRPr sz="600" b="0" i="0" u="none" strike="noStrike" cap="none">
                <a:solidFill>
                  <a:srgbClr val="666666"/>
                </a:solidFill>
                <a:latin typeface="Arial"/>
                <a:ea typeface="Arial"/>
                <a:cs typeface="Arial"/>
                <a:sym typeface="Arial"/>
              </a:defRPr>
            </a:lvl5pPr>
            <a:lvl6pPr marL="0" lvl="5" indent="0" algn="r" rtl="0">
              <a:lnSpc>
                <a:spcPct val="100000"/>
              </a:lnSpc>
              <a:spcBef>
                <a:spcPts val="0"/>
              </a:spcBef>
              <a:spcAft>
                <a:spcPts val="0"/>
              </a:spcAft>
              <a:buSzPts val="1000"/>
              <a:buNone/>
              <a:defRPr sz="600" b="0" i="0" u="none" strike="noStrike" cap="none">
                <a:solidFill>
                  <a:srgbClr val="666666"/>
                </a:solidFill>
                <a:latin typeface="Arial"/>
                <a:ea typeface="Arial"/>
                <a:cs typeface="Arial"/>
                <a:sym typeface="Arial"/>
              </a:defRPr>
            </a:lvl6pPr>
            <a:lvl7pPr marL="0" lvl="6" indent="0" algn="r" rtl="0">
              <a:lnSpc>
                <a:spcPct val="100000"/>
              </a:lnSpc>
              <a:spcBef>
                <a:spcPts val="0"/>
              </a:spcBef>
              <a:spcAft>
                <a:spcPts val="0"/>
              </a:spcAft>
              <a:buSzPts val="1000"/>
              <a:buNone/>
              <a:defRPr sz="600" b="0" i="0" u="none" strike="noStrike" cap="none">
                <a:solidFill>
                  <a:srgbClr val="666666"/>
                </a:solidFill>
                <a:latin typeface="Arial"/>
                <a:ea typeface="Arial"/>
                <a:cs typeface="Arial"/>
                <a:sym typeface="Arial"/>
              </a:defRPr>
            </a:lvl7pPr>
            <a:lvl8pPr marL="0" lvl="7" indent="0" algn="r" rtl="0">
              <a:lnSpc>
                <a:spcPct val="100000"/>
              </a:lnSpc>
              <a:spcBef>
                <a:spcPts val="0"/>
              </a:spcBef>
              <a:spcAft>
                <a:spcPts val="0"/>
              </a:spcAft>
              <a:buSzPts val="1000"/>
              <a:buNone/>
              <a:defRPr sz="600" b="0" i="0" u="none" strike="noStrike" cap="none">
                <a:solidFill>
                  <a:srgbClr val="666666"/>
                </a:solidFill>
                <a:latin typeface="Arial"/>
                <a:ea typeface="Arial"/>
                <a:cs typeface="Arial"/>
                <a:sym typeface="Arial"/>
              </a:defRPr>
            </a:lvl8pPr>
            <a:lvl9pPr marL="0" lvl="8" indent="0" algn="r" rtl="0">
              <a:lnSpc>
                <a:spcPct val="100000"/>
              </a:lnSpc>
              <a:spcBef>
                <a:spcPts val="0"/>
              </a:spcBef>
              <a:spcAft>
                <a:spcPts val="0"/>
              </a:spcAft>
              <a:buSzPts val="1000"/>
              <a:buNone/>
              <a:defRPr sz="6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6" r:id="rId6"/>
    <p:sldLayoutId id="2147483657" r:id="rId7"/>
    <p:sldLayoutId id="2147483658" r:id="rId8"/>
    <p:sldLayoutId id="2147483660" r:id="rId9"/>
    <p:sldLayoutId id="2147483661" r:id="rId10"/>
    <p:sldLayoutId id="2147483662" r:id="rId11"/>
    <p:sldLayoutId id="2147483663" r:id="rId12"/>
    <p:sldLayoutId id="2147483665" r:id="rId13"/>
    <p:sldLayoutId id="2147483667" r:id="rId14"/>
    <p:sldLayoutId id="2147483668" r:id="rId15"/>
    <p:sldLayoutId id="2147483671" r:id="rId16"/>
    <p:sldLayoutId id="2147483673" r:id="rId17"/>
    <p:sldLayoutId id="2147483674" r:id="rId18"/>
    <p:sldLayoutId id="2147483675" r:id="rId19"/>
    <p:sldLayoutId id="2147483676" r:id="rId20"/>
    <p:sldLayoutId id="2147483677" r:id="rId21"/>
    <p:sldLayoutId id="2147483680" r:id="rId22"/>
    <p:sldLayoutId id="2147483683" r:id="rId23"/>
    <p:sldLayoutId id="2147483684" r:id="rId24"/>
    <p:sldLayoutId id="2147483686"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5.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5.xml"/><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5.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22.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972EB-986A-E742-858D-9331F21FB7AA}"/>
              </a:ext>
            </a:extLst>
          </p:cNvPr>
          <p:cNvSpPr>
            <a:spLocks noGrp="1"/>
          </p:cNvSpPr>
          <p:nvPr>
            <p:ph type="ctrTitle"/>
          </p:nvPr>
        </p:nvSpPr>
        <p:spPr/>
        <p:txBody>
          <a:bodyPr/>
          <a:lstStyle/>
          <a:p>
            <a:r>
              <a:rPr lang="en-US" dirty="0" err="1"/>
              <a:t>MaxScale</a:t>
            </a:r>
            <a:r>
              <a:rPr lang="en-US" dirty="0"/>
              <a:t> </a:t>
            </a:r>
            <a:r>
              <a:rPr lang="en-US" dirty="0" err="1"/>
              <a:t>binlog</a:t>
            </a:r>
            <a:r>
              <a:rPr lang="en-US" dirty="0"/>
              <a:t> Server</a:t>
            </a:r>
          </a:p>
        </p:txBody>
      </p:sp>
      <p:sp>
        <p:nvSpPr>
          <p:cNvPr id="3" name="Subtitle 2">
            <a:extLst>
              <a:ext uri="{FF2B5EF4-FFF2-40B4-BE49-F238E27FC236}">
                <a16:creationId xmlns:a16="http://schemas.microsoft.com/office/drawing/2014/main" id="{17B6AC0C-28EC-C444-8926-C568EAF4B930}"/>
              </a:ext>
            </a:extLst>
          </p:cNvPr>
          <p:cNvSpPr>
            <a:spLocks noGrp="1"/>
          </p:cNvSpPr>
          <p:nvPr>
            <p:ph type="subTitle" idx="1"/>
          </p:nvPr>
        </p:nvSpPr>
        <p:spPr/>
        <p:txBody>
          <a:bodyPr/>
          <a:lstStyle/>
          <a:p>
            <a:r>
              <a:rPr lang="en-US" dirty="0"/>
              <a:t>How-to demo</a:t>
            </a:r>
          </a:p>
        </p:txBody>
      </p:sp>
      <p:sp>
        <p:nvSpPr>
          <p:cNvPr id="4" name="Slide Number Placeholder 3">
            <a:extLst>
              <a:ext uri="{FF2B5EF4-FFF2-40B4-BE49-F238E27FC236}">
                <a16:creationId xmlns:a16="http://schemas.microsoft.com/office/drawing/2014/main" id="{48882E91-08A4-6447-B4BF-F4B9F93F41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extLst>
      <p:ext uri="{BB962C8B-B14F-4D97-AF65-F5344CB8AC3E}">
        <p14:creationId xmlns:p14="http://schemas.microsoft.com/office/powerpoint/2010/main" val="65971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341400-CF8F-F24C-A5E4-6527FABE61B1}"/>
              </a:ext>
            </a:extLst>
          </p:cNvPr>
          <p:cNvPicPr>
            <a:picLocks noChangeAspect="1"/>
          </p:cNvPicPr>
          <p:nvPr/>
        </p:nvPicPr>
        <p:blipFill>
          <a:blip r:embed="rId2"/>
          <a:stretch>
            <a:fillRect/>
          </a:stretch>
        </p:blipFill>
        <p:spPr>
          <a:xfrm>
            <a:off x="0" y="0"/>
            <a:ext cx="5753100" cy="4864100"/>
          </a:xfrm>
          <a:prstGeom prst="rect">
            <a:avLst/>
          </a:prstGeom>
        </p:spPr>
      </p:pic>
      <p:pic>
        <p:nvPicPr>
          <p:cNvPr id="5" name="Picture 4">
            <a:extLst>
              <a:ext uri="{FF2B5EF4-FFF2-40B4-BE49-F238E27FC236}">
                <a16:creationId xmlns:a16="http://schemas.microsoft.com/office/drawing/2014/main" id="{BFB9BFE4-51AE-6941-AAFA-BDDF62AC2413}"/>
              </a:ext>
            </a:extLst>
          </p:cNvPr>
          <p:cNvPicPr>
            <a:picLocks noChangeAspect="1"/>
          </p:cNvPicPr>
          <p:nvPr/>
        </p:nvPicPr>
        <p:blipFill>
          <a:blip r:embed="rId3"/>
          <a:stretch>
            <a:fillRect/>
          </a:stretch>
        </p:blipFill>
        <p:spPr>
          <a:xfrm>
            <a:off x="1695450" y="139700"/>
            <a:ext cx="5753100" cy="4864100"/>
          </a:xfrm>
          <a:prstGeom prst="rect">
            <a:avLst/>
          </a:prstGeom>
        </p:spPr>
      </p:pic>
      <p:pic>
        <p:nvPicPr>
          <p:cNvPr id="7" name="Picture 6">
            <a:extLst>
              <a:ext uri="{FF2B5EF4-FFF2-40B4-BE49-F238E27FC236}">
                <a16:creationId xmlns:a16="http://schemas.microsoft.com/office/drawing/2014/main" id="{506F883E-2C43-9E44-81EA-F1951AA9B3CD}"/>
              </a:ext>
            </a:extLst>
          </p:cNvPr>
          <p:cNvPicPr>
            <a:picLocks noChangeAspect="1"/>
          </p:cNvPicPr>
          <p:nvPr/>
        </p:nvPicPr>
        <p:blipFill>
          <a:blip r:embed="rId4"/>
          <a:stretch>
            <a:fillRect/>
          </a:stretch>
        </p:blipFill>
        <p:spPr>
          <a:xfrm>
            <a:off x="3390900" y="139700"/>
            <a:ext cx="5753100" cy="4864100"/>
          </a:xfrm>
          <a:prstGeom prst="rect">
            <a:avLst/>
          </a:prstGeom>
        </p:spPr>
      </p:pic>
    </p:spTree>
    <p:extLst>
      <p:ext uri="{BB962C8B-B14F-4D97-AF65-F5344CB8AC3E}">
        <p14:creationId xmlns:p14="http://schemas.microsoft.com/office/powerpoint/2010/main" val="3144337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7A545D-7E3B-2D4C-B39F-F74C70A9A7EA}"/>
              </a:ext>
            </a:extLst>
          </p:cNvPr>
          <p:cNvPicPr>
            <a:picLocks noChangeAspect="1"/>
          </p:cNvPicPr>
          <p:nvPr/>
        </p:nvPicPr>
        <p:blipFill>
          <a:blip r:embed="rId2"/>
          <a:stretch>
            <a:fillRect/>
          </a:stretch>
        </p:blipFill>
        <p:spPr>
          <a:xfrm>
            <a:off x="-230389" y="279400"/>
            <a:ext cx="5753100" cy="4864100"/>
          </a:xfrm>
          <a:prstGeom prst="rect">
            <a:avLst/>
          </a:prstGeom>
        </p:spPr>
      </p:pic>
      <p:pic>
        <p:nvPicPr>
          <p:cNvPr id="4" name="Picture 3">
            <a:extLst>
              <a:ext uri="{FF2B5EF4-FFF2-40B4-BE49-F238E27FC236}">
                <a16:creationId xmlns:a16="http://schemas.microsoft.com/office/drawing/2014/main" id="{CFCFCE18-6DDA-644A-8C49-1BE549BB35BB}"/>
              </a:ext>
            </a:extLst>
          </p:cNvPr>
          <p:cNvPicPr>
            <a:picLocks noChangeAspect="1"/>
          </p:cNvPicPr>
          <p:nvPr/>
        </p:nvPicPr>
        <p:blipFill>
          <a:blip r:embed="rId3"/>
          <a:stretch>
            <a:fillRect/>
          </a:stretch>
        </p:blipFill>
        <p:spPr>
          <a:xfrm>
            <a:off x="3048489" y="279400"/>
            <a:ext cx="6235700" cy="4965700"/>
          </a:xfrm>
          <a:prstGeom prst="rect">
            <a:avLst/>
          </a:prstGeom>
        </p:spPr>
      </p:pic>
    </p:spTree>
    <p:extLst>
      <p:ext uri="{BB962C8B-B14F-4D97-AF65-F5344CB8AC3E}">
        <p14:creationId xmlns:p14="http://schemas.microsoft.com/office/powerpoint/2010/main" val="4028547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8CAD4-929D-3D48-B436-345BD3EBD648}"/>
              </a:ext>
            </a:extLst>
          </p:cNvPr>
          <p:cNvPicPr>
            <a:picLocks noChangeAspect="1"/>
          </p:cNvPicPr>
          <p:nvPr/>
        </p:nvPicPr>
        <p:blipFill>
          <a:blip r:embed="rId3"/>
          <a:stretch>
            <a:fillRect/>
          </a:stretch>
        </p:blipFill>
        <p:spPr>
          <a:xfrm>
            <a:off x="2292350" y="0"/>
            <a:ext cx="4559300" cy="3708400"/>
          </a:xfrm>
          <a:prstGeom prst="rect">
            <a:avLst/>
          </a:prstGeom>
        </p:spPr>
      </p:pic>
      <p:pic>
        <p:nvPicPr>
          <p:cNvPr id="7" name="Picture 6">
            <a:extLst>
              <a:ext uri="{FF2B5EF4-FFF2-40B4-BE49-F238E27FC236}">
                <a16:creationId xmlns:a16="http://schemas.microsoft.com/office/drawing/2014/main" id="{0A4F4C49-161B-9946-B9C1-9717B0CA2F19}"/>
              </a:ext>
            </a:extLst>
          </p:cNvPr>
          <p:cNvPicPr>
            <a:picLocks noChangeAspect="1"/>
          </p:cNvPicPr>
          <p:nvPr/>
        </p:nvPicPr>
        <p:blipFill>
          <a:blip r:embed="rId4"/>
          <a:stretch>
            <a:fillRect/>
          </a:stretch>
        </p:blipFill>
        <p:spPr>
          <a:xfrm>
            <a:off x="2292350" y="1139581"/>
            <a:ext cx="4559300" cy="3708400"/>
          </a:xfrm>
          <a:prstGeom prst="rect">
            <a:avLst/>
          </a:prstGeom>
        </p:spPr>
      </p:pic>
    </p:spTree>
    <p:extLst>
      <p:ext uri="{BB962C8B-B14F-4D97-AF65-F5344CB8AC3E}">
        <p14:creationId xmlns:p14="http://schemas.microsoft.com/office/powerpoint/2010/main" val="252155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75CA9-14C0-4F43-B617-7FB88C322114}"/>
              </a:ext>
            </a:extLst>
          </p:cNvPr>
          <p:cNvPicPr>
            <a:picLocks noChangeAspect="1"/>
          </p:cNvPicPr>
          <p:nvPr/>
        </p:nvPicPr>
        <p:blipFill>
          <a:blip r:embed="rId3"/>
          <a:stretch>
            <a:fillRect/>
          </a:stretch>
        </p:blipFill>
        <p:spPr>
          <a:xfrm>
            <a:off x="-274027" y="-184150"/>
            <a:ext cx="4838700" cy="3987800"/>
          </a:xfrm>
          <a:prstGeom prst="rect">
            <a:avLst/>
          </a:prstGeom>
        </p:spPr>
      </p:pic>
      <p:pic>
        <p:nvPicPr>
          <p:cNvPr id="4" name="Picture 3">
            <a:extLst>
              <a:ext uri="{FF2B5EF4-FFF2-40B4-BE49-F238E27FC236}">
                <a16:creationId xmlns:a16="http://schemas.microsoft.com/office/drawing/2014/main" id="{64876F7E-3618-1A48-80C9-C441C893B810}"/>
              </a:ext>
            </a:extLst>
          </p:cNvPr>
          <p:cNvPicPr>
            <a:picLocks noChangeAspect="1"/>
          </p:cNvPicPr>
          <p:nvPr/>
        </p:nvPicPr>
        <p:blipFill>
          <a:blip r:embed="rId4"/>
          <a:stretch>
            <a:fillRect/>
          </a:stretch>
        </p:blipFill>
        <p:spPr>
          <a:xfrm>
            <a:off x="2152650" y="577850"/>
            <a:ext cx="4838700" cy="3987800"/>
          </a:xfrm>
          <a:prstGeom prst="rect">
            <a:avLst/>
          </a:prstGeom>
        </p:spPr>
      </p:pic>
      <p:pic>
        <p:nvPicPr>
          <p:cNvPr id="6" name="Picture 5">
            <a:extLst>
              <a:ext uri="{FF2B5EF4-FFF2-40B4-BE49-F238E27FC236}">
                <a16:creationId xmlns:a16="http://schemas.microsoft.com/office/drawing/2014/main" id="{C33EE0A9-9A0C-F741-9B90-007D9A5A2248}"/>
              </a:ext>
            </a:extLst>
          </p:cNvPr>
          <p:cNvPicPr>
            <a:picLocks noChangeAspect="1"/>
          </p:cNvPicPr>
          <p:nvPr/>
        </p:nvPicPr>
        <p:blipFill>
          <a:blip r:embed="rId5"/>
          <a:stretch>
            <a:fillRect/>
          </a:stretch>
        </p:blipFill>
        <p:spPr>
          <a:xfrm>
            <a:off x="4564673" y="1480527"/>
            <a:ext cx="4838700" cy="3987800"/>
          </a:xfrm>
          <a:prstGeom prst="rect">
            <a:avLst/>
          </a:prstGeom>
        </p:spPr>
      </p:pic>
    </p:spTree>
    <p:extLst>
      <p:ext uri="{BB962C8B-B14F-4D97-AF65-F5344CB8AC3E}">
        <p14:creationId xmlns:p14="http://schemas.microsoft.com/office/powerpoint/2010/main" val="1163920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714076-B3D4-034F-B9FC-590A4C17ECFF}"/>
              </a:ext>
            </a:extLst>
          </p:cNvPr>
          <p:cNvPicPr>
            <a:picLocks noChangeAspect="1"/>
          </p:cNvPicPr>
          <p:nvPr/>
        </p:nvPicPr>
        <p:blipFill>
          <a:blip r:embed="rId2"/>
          <a:stretch>
            <a:fillRect/>
          </a:stretch>
        </p:blipFill>
        <p:spPr>
          <a:xfrm>
            <a:off x="616927" y="0"/>
            <a:ext cx="4838700" cy="3987800"/>
          </a:xfrm>
          <a:prstGeom prst="rect">
            <a:avLst/>
          </a:prstGeom>
        </p:spPr>
      </p:pic>
      <p:pic>
        <p:nvPicPr>
          <p:cNvPr id="5" name="Picture 4">
            <a:extLst>
              <a:ext uri="{FF2B5EF4-FFF2-40B4-BE49-F238E27FC236}">
                <a16:creationId xmlns:a16="http://schemas.microsoft.com/office/drawing/2014/main" id="{1DE4A64E-4894-6B4A-9283-3C9235E6412D}"/>
              </a:ext>
            </a:extLst>
          </p:cNvPr>
          <p:cNvPicPr>
            <a:picLocks noChangeAspect="1"/>
          </p:cNvPicPr>
          <p:nvPr/>
        </p:nvPicPr>
        <p:blipFill>
          <a:blip r:embed="rId3"/>
          <a:stretch>
            <a:fillRect/>
          </a:stretch>
        </p:blipFill>
        <p:spPr>
          <a:xfrm>
            <a:off x="4063511" y="1363296"/>
            <a:ext cx="4838700" cy="3987800"/>
          </a:xfrm>
          <a:prstGeom prst="rect">
            <a:avLst/>
          </a:prstGeom>
        </p:spPr>
      </p:pic>
    </p:spTree>
    <p:extLst>
      <p:ext uri="{BB962C8B-B14F-4D97-AF65-F5344CB8AC3E}">
        <p14:creationId xmlns:p14="http://schemas.microsoft.com/office/powerpoint/2010/main" val="3799866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0E85DE-30EC-7840-9576-3E70430C10E8}"/>
              </a:ext>
            </a:extLst>
          </p:cNvPr>
          <p:cNvPicPr>
            <a:picLocks noChangeAspect="1"/>
          </p:cNvPicPr>
          <p:nvPr/>
        </p:nvPicPr>
        <p:blipFill>
          <a:blip r:embed="rId2"/>
          <a:stretch>
            <a:fillRect/>
          </a:stretch>
        </p:blipFill>
        <p:spPr>
          <a:xfrm>
            <a:off x="-344365" y="-219319"/>
            <a:ext cx="4838700" cy="3987800"/>
          </a:xfrm>
          <a:prstGeom prst="rect">
            <a:avLst/>
          </a:prstGeom>
        </p:spPr>
      </p:pic>
      <p:pic>
        <p:nvPicPr>
          <p:cNvPr id="5" name="Picture 4">
            <a:extLst>
              <a:ext uri="{FF2B5EF4-FFF2-40B4-BE49-F238E27FC236}">
                <a16:creationId xmlns:a16="http://schemas.microsoft.com/office/drawing/2014/main" id="{959C3080-6229-6245-840A-289CE2F05F73}"/>
              </a:ext>
            </a:extLst>
          </p:cNvPr>
          <p:cNvPicPr>
            <a:picLocks noChangeAspect="1"/>
          </p:cNvPicPr>
          <p:nvPr/>
        </p:nvPicPr>
        <p:blipFill>
          <a:blip r:embed="rId3"/>
          <a:stretch>
            <a:fillRect/>
          </a:stretch>
        </p:blipFill>
        <p:spPr>
          <a:xfrm>
            <a:off x="4215912" y="-250092"/>
            <a:ext cx="4838700" cy="3987800"/>
          </a:xfrm>
          <a:prstGeom prst="rect">
            <a:avLst/>
          </a:prstGeom>
        </p:spPr>
      </p:pic>
      <p:pic>
        <p:nvPicPr>
          <p:cNvPr id="7" name="Picture 6">
            <a:extLst>
              <a:ext uri="{FF2B5EF4-FFF2-40B4-BE49-F238E27FC236}">
                <a16:creationId xmlns:a16="http://schemas.microsoft.com/office/drawing/2014/main" id="{A105C190-84A0-CF41-965B-512BE3A52F69}"/>
              </a:ext>
            </a:extLst>
          </p:cNvPr>
          <p:cNvPicPr>
            <a:picLocks noChangeAspect="1"/>
          </p:cNvPicPr>
          <p:nvPr/>
        </p:nvPicPr>
        <p:blipFill>
          <a:blip r:embed="rId4"/>
          <a:stretch>
            <a:fillRect/>
          </a:stretch>
        </p:blipFill>
        <p:spPr>
          <a:xfrm>
            <a:off x="-344365" y="1805354"/>
            <a:ext cx="4838700" cy="3987800"/>
          </a:xfrm>
          <a:prstGeom prst="rect">
            <a:avLst/>
          </a:prstGeom>
        </p:spPr>
      </p:pic>
      <p:pic>
        <p:nvPicPr>
          <p:cNvPr id="9" name="Picture 8">
            <a:extLst>
              <a:ext uri="{FF2B5EF4-FFF2-40B4-BE49-F238E27FC236}">
                <a16:creationId xmlns:a16="http://schemas.microsoft.com/office/drawing/2014/main" id="{A850C1B5-BA0C-6745-BC07-496A6811248A}"/>
              </a:ext>
            </a:extLst>
          </p:cNvPr>
          <p:cNvPicPr>
            <a:picLocks noChangeAspect="1"/>
          </p:cNvPicPr>
          <p:nvPr/>
        </p:nvPicPr>
        <p:blipFill>
          <a:blip r:embed="rId5"/>
          <a:stretch>
            <a:fillRect/>
          </a:stretch>
        </p:blipFill>
        <p:spPr>
          <a:xfrm>
            <a:off x="4305300" y="1743808"/>
            <a:ext cx="4838700" cy="3987800"/>
          </a:xfrm>
          <a:prstGeom prst="rect">
            <a:avLst/>
          </a:prstGeom>
        </p:spPr>
      </p:pic>
    </p:spTree>
    <p:extLst>
      <p:ext uri="{BB962C8B-B14F-4D97-AF65-F5344CB8AC3E}">
        <p14:creationId xmlns:p14="http://schemas.microsoft.com/office/powerpoint/2010/main" val="3298512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5C6182-4D58-2B44-9B50-1997E96E31C8}"/>
              </a:ext>
            </a:extLst>
          </p:cNvPr>
          <p:cNvPicPr>
            <a:picLocks noChangeAspect="1"/>
          </p:cNvPicPr>
          <p:nvPr/>
        </p:nvPicPr>
        <p:blipFill>
          <a:blip r:embed="rId2"/>
          <a:stretch>
            <a:fillRect/>
          </a:stretch>
        </p:blipFill>
        <p:spPr>
          <a:xfrm>
            <a:off x="2152650" y="577850"/>
            <a:ext cx="4838700" cy="3987800"/>
          </a:xfrm>
          <a:prstGeom prst="rect">
            <a:avLst/>
          </a:prstGeom>
        </p:spPr>
      </p:pic>
    </p:spTree>
    <p:extLst>
      <p:ext uri="{BB962C8B-B14F-4D97-AF65-F5344CB8AC3E}">
        <p14:creationId xmlns:p14="http://schemas.microsoft.com/office/powerpoint/2010/main" val="1784708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1D01C9-814B-9842-8652-89D4090E0A18}"/>
              </a:ext>
            </a:extLst>
          </p:cNvPr>
          <p:cNvPicPr>
            <a:picLocks noChangeAspect="1"/>
          </p:cNvPicPr>
          <p:nvPr/>
        </p:nvPicPr>
        <p:blipFill>
          <a:blip r:embed="rId2"/>
          <a:stretch>
            <a:fillRect/>
          </a:stretch>
        </p:blipFill>
        <p:spPr>
          <a:xfrm>
            <a:off x="-262304" y="-231042"/>
            <a:ext cx="4838700" cy="3987800"/>
          </a:xfrm>
          <a:prstGeom prst="rect">
            <a:avLst/>
          </a:prstGeom>
        </p:spPr>
      </p:pic>
      <p:pic>
        <p:nvPicPr>
          <p:cNvPr id="5" name="Picture 4">
            <a:extLst>
              <a:ext uri="{FF2B5EF4-FFF2-40B4-BE49-F238E27FC236}">
                <a16:creationId xmlns:a16="http://schemas.microsoft.com/office/drawing/2014/main" id="{7C35AE99-307C-7845-A72C-5E9363B799FD}"/>
              </a:ext>
            </a:extLst>
          </p:cNvPr>
          <p:cNvPicPr>
            <a:picLocks noChangeAspect="1"/>
          </p:cNvPicPr>
          <p:nvPr/>
        </p:nvPicPr>
        <p:blipFill>
          <a:blip r:embed="rId3"/>
          <a:stretch>
            <a:fillRect/>
          </a:stretch>
        </p:blipFill>
        <p:spPr>
          <a:xfrm>
            <a:off x="4438650" y="-231042"/>
            <a:ext cx="4838700" cy="3987800"/>
          </a:xfrm>
          <a:prstGeom prst="rect">
            <a:avLst/>
          </a:prstGeom>
        </p:spPr>
      </p:pic>
      <p:pic>
        <p:nvPicPr>
          <p:cNvPr id="7" name="Picture 6">
            <a:extLst>
              <a:ext uri="{FF2B5EF4-FFF2-40B4-BE49-F238E27FC236}">
                <a16:creationId xmlns:a16="http://schemas.microsoft.com/office/drawing/2014/main" id="{FEE2EA80-841A-1348-975A-E622A355CF40}"/>
              </a:ext>
            </a:extLst>
          </p:cNvPr>
          <p:cNvPicPr>
            <a:picLocks noChangeAspect="1"/>
          </p:cNvPicPr>
          <p:nvPr/>
        </p:nvPicPr>
        <p:blipFill>
          <a:blip r:embed="rId4"/>
          <a:stretch>
            <a:fillRect/>
          </a:stretch>
        </p:blipFill>
        <p:spPr>
          <a:xfrm>
            <a:off x="-262304" y="1375019"/>
            <a:ext cx="4838700" cy="3987800"/>
          </a:xfrm>
          <a:prstGeom prst="rect">
            <a:avLst/>
          </a:prstGeom>
        </p:spPr>
      </p:pic>
      <p:pic>
        <p:nvPicPr>
          <p:cNvPr id="9" name="Picture 8">
            <a:extLst>
              <a:ext uri="{FF2B5EF4-FFF2-40B4-BE49-F238E27FC236}">
                <a16:creationId xmlns:a16="http://schemas.microsoft.com/office/drawing/2014/main" id="{092BF654-E6A0-6F48-ABF9-9F89227C0E07}"/>
              </a:ext>
            </a:extLst>
          </p:cNvPr>
          <p:cNvPicPr>
            <a:picLocks noChangeAspect="1"/>
          </p:cNvPicPr>
          <p:nvPr/>
        </p:nvPicPr>
        <p:blipFill>
          <a:blip r:embed="rId5"/>
          <a:stretch>
            <a:fillRect/>
          </a:stretch>
        </p:blipFill>
        <p:spPr>
          <a:xfrm>
            <a:off x="4305300" y="1574311"/>
            <a:ext cx="4838700" cy="3987800"/>
          </a:xfrm>
          <a:prstGeom prst="rect">
            <a:avLst/>
          </a:prstGeom>
        </p:spPr>
      </p:pic>
    </p:spTree>
    <p:extLst>
      <p:ext uri="{BB962C8B-B14F-4D97-AF65-F5344CB8AC3E}">
        <p14:creationId xmlns:p14="http://schemas.microsoft.com/office/powerpoint/2010/main" val="129290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F9856C-6EBB-C14D-887D-9247B5CCD9FA}"/>
              </a:ext>
            </a:extLst>
          </p:cNvPr>
          <p:cNvPicPr>
            <a:picLocks noChangeAspect="1"/>
          </p:cNvPicPr>
          <p:nvPr/>
        </p:nvPicPr>
        <p:blipFill>
          <a:blip r:embed="rId2"/>
          <a:stretch>
            <a:fillRect/>
          </a:stretch>
        </p:blipFill>
        <p:spPr>
          <a:xfrm>
            <a:off x="1454150" y="88900"/>
            <a:ext cx="6235700" cy="4965700"/>
          </a:xfrm>
          <a:prstGeom prst="rect">
            <a:avLst/>
          </a:prstGeom>
        </p:spPr>
      </p:pic>
    </p:spTree>
    <p:extLst>
      <p:ext uri="{BB962C8B-B14F-4D97-AF65-F5344CB8AC3E}">
        <p14:creationId xmlns:p14="http://schemas.microsoft.com/office/powerpoint/2010/main" val="3948651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AE01CF-295A-7D4A-BAC0-B218489D8E57}"/>
              </a:ext>
            </a:extLst>
          </p:cNvPr>
          <p:cNvPicPr>
            <a:picLocks noChangeAspect="1"/>
          </p:cNvPicPr>
          <p:nvPr/>
        </p:nvPicPr>
        <p:blipFill>
          <a:blip r:embed="rId3"/>
          <a:stretch>
            <a:fillRect/>
          </a:stretch>
        </p:blipFill>
        <p:spPr>
          <a:xfrm>
            <a:off x="2292350" y="717550"/>
            <a:ext cx="4559300" cy="3708400"/>
          </a:xfrm>
          <a:prstGeom prst="rect">
            <a:avLst/>
          </a:prstGeom>
        </p:spPr>
      </p:pic>
      <p:pic>
        <p:nvPicPr>
          <p:cNvPr id="5" name="Picture 4">
            <a:extLst>
              <a:ext uri="{FF2B5EF4-FFF2-40B4-BE49-F238E27FC236}">
                <a16:creationId xmlns:a16="http://schemas.microsoft.com/office/drawing/2014/main" id="{97A82574-DD46-E34A-90D2-20C57EEAC713}"/>
              </a:ext>
            </a:extLst>
          </p:cNvPr>
          <p:cNvPicPr>
            <a:picLocks noChangeAspect="1"/>
          </p:cNvPicPr>
          <p:nvPr/>
        </p:nvPicPr>
        <p:blipFill>
          <a:blip r:embed="rId4"/>
          <a:stretch>
            <a:fillRect/>
          </a:stretch>
        </p:blipFill>
        <p:spPr>
          <a:xfrm>
            <a:off x="0" y="814580"/>
            <a:ext cx="9144000" cy="3514340"/>
          </a:xfrm>
          <a:prstGeom prst="rect">
            <a:avLst/>
          </a:prstGeom>
        </p:spPr>
      </p:pic>
    </p:spTree>
    <p:extLst>
      <p:ext uri="{BB962C8B-B14F-4D97-AF65-F5344CB8AC3E}">
        <p14:creationId xmlns:p14="http://schemas.microsoft.com/office/powerpoint/2010/main" val="95516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9CC8-9AC7-8843-9025-2433E13A22A6}"/>
              </a:ext>
            </a:extLst>
          </p:cNvPr>
          <p:cNvSpPr>
            <a:spLocks noGrp="1"/>
          </p:cNvSpPr>
          <p:nvPr>
            <p:ph type="title"/>
          </p:nvPr>
        </p:nvSpPr>
        <p:spPr/>
        <p:txBody>
          <a:bodyPr/>
          <a:lstStyle/>
          <a:p>
            <a:r>
              <a:rPr lang="en-US" dirty="0"/>
              <a:t>MariaDB Replication Cases of Use</a:t>
            </a:r>
            <a:br>
              <a:rPr lang="en-US" dirty="0"/>
            </a:br>
            <a:r>
              <a:rPr lang="en-US" dirty="0"/>
              <a:t> </a:t>
            </a:r>
          </a:p>
        </p:txBody>
      </p:sp>
      <p:sp>
        <p:nvSpPr>
          <p:cNvPr id="4" name="Subtitle 3">
            <a:extLst>
              <a:ext uri="{FF2B5EF4-FFF2-40B4-BE49-F238E27FC236}">
                <a16:creationId xmlns:a16="http://schemas.microsoft.com/office/drawing/2014/main" id="{472A124C-C10E-9148-9DD9-24169FD8B7B0}"/>
              </a:ext>
            </a:extLst>
          </p:cNvPr>
          <p:cNvSpPr>
            <a:spLocks noGrp="1"/>
          </p:cNvSpPr>
          <p:nvPr>
            <p:ph type="subTitle" idx="2"/>
          </p:nvPr>
        </p:nvSpPr>
        <p:spPr/>
        <p:txBody>
          <a:bodyPr/>
          <a:lstStyle/>
          <a:p>
            <a:endParaRPr lang="en-US" dirty="0"/>
          </a:p>
        </p:txBody>
      </p:sp>
      <p:sp>
        <p:nvSpPr>
          <p:cNvPr id="5" name="Slide Number Placeholder 4">
            <a:extLst>
              <a:ext uri="{FF2B5EF4-FFF2-40B4-BE49-F238E27FC236}">
                <a16:creationId xmlns:a16="http://schemas.microsoft.com/office/drawing/2014/main" id="{65F8E206-022C-8E4E-B28B-44A8797F04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grpSp>
        <p:nvGrpSpPr>
          <p:cNvPr id="9" name="Group 8">
            <a:extLst>
              <a:ext uri="{FF2B5EF4-FFF2-40B4-BE49-F238E27FC236}">
                <a16:creationId xmlns:a16="http://schemas.microsoft.com/office/drawing/2014/main" id="{CADA9FAD-C630-E34C-962D-2A02D83E5DB5}"/>
              </a:ext>
            </a:extLst>
          </p:cNvPr>
          <p:cNvGrpSpPr/>
          <p:nvPr/>
        </p:nvGrpSpPr>
        <p:grpSpPr>
          <a:xfrm>
            <a:off x="846935" y="1532763"/>
            <a:ext cx="2184400" cy="2311400"/>
            <a:chOff x="558620" y="1447855"/>
            <a:chExt cx="2184400" cy="2311400"/>
          </a:xfrm>
        </p:grpSpPr>
        <p:pic>
          <p:nvPicPr>
            <p:cNvPr id="6" name="Picture 5">
              <a:extLst>
                <a:ext uri="{FF2B5EF4-FFF2-40B4-BE49-F238E27FC236}">
                  <a16:creationId xmlns:a16="http://schemas.microsoft.com/office/drawing/2014/main" id="{9BC52FA4-3C84-E548-A3D8-B124680A7877}"/>
                </a:ext>
              </a:extLst>
            </p:cNvPr>
            <p:cNvPicPr>
              <a:picLocks noChangeAspect="1"/>
            </p:cNvPicPr>
            <p:nvPr/>
          </p:nvPicPr>
          <p:blipFill>
            <a:blip r:embed="rId3"/>
            <a:stretch>
              <a:fillRect/>
            </a:stretch>
          </p:blipFill>
          <p:spPr>
            <a:xfrm>
              <a:off x="558620" y="1447855"/>
              <a:ext cx="2184400" cy="2311400"/>
            </a:xfrm>
            <a:prstGeom prst="rect">
              <a:avLst/>
            </a:prstGeom>
          </p:spPr>
        </p:pic>
        <p:sp>
          <p:nvSpPr>
            <p:cNvPr id="7" name="Rectangle 6">
              <a:extLst>
                <a:ext uri="{FF2B5EF4-FFF2-40B4-BE49-F238E27FC236}">
                  <a16:creationId xmlns:a16="http://schemas.microsoft.com/office/drawing/2014/main" id="{1B38BCD7-AB7C-154E-83F8-E0A3E3FFD46F}"/>
                </a:ext>
              </a:extLst>
            </p:cNvPr>
            <p:cNvSpPr/>
            <p:nvPr/>
          </p:nvSpPr>
          <p:spPr>
            <a:xfrm>
              <a:off x="736420" y="3626987"/>
              <a:ext cx="1828800" cy="132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46F0F56-FF33-934C-9B90-34F821E5D32C}"/>
                </a:ext>
              </a:extLst>
            </p:cNvPr>
            <p:cNvSpPr/>
            <p:nvPr/>
          </p:nvSpPr>
          <p:spPr>
            <a:xfrm>
              <a:off x="1508659" y="2292532"/>
              <a:ext cx="284322" cy="97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0177BD6B-66CF-B943-9308-9ACC44FC4370}"/>
              </a:ext>
            </a:extLst>
          </p:cNvPr>
          <p:cNvSpPr txBox="1"/>
          <p:nvPr/>
        </p:nvSpPr>
        <p:spPr>
          <a:xfrm>
            <a:off x="4283031" y="1767366"/>
            <a:ext cx="3583603" cy="1384995"/>
          </a:xfrm>
          <a:prstGeom prst="rect">
            <a:avLst/>
          </a:prstGeom>
          <a:noFill/>
        </p:spPr>
        <p:txBody>
          <a:bodyPr wrap="square" rtlCol="0">
            <a:spAutoFit/>
          </a:bodyPr>
          <a:lstStyle/>
          <a:p>
            <a:pPr marL="285750" indent="-285750">
              <a:buFont typeface="Arial" panose="020B0604020202020204" pitchFamily="34" charset="0"/>
              <a:buChar char="•"/>
            </a:pPr>
            <a:r>
              <a:rPr lang="en-US" b="1" dirty="0"/>
              <a:t>Scale-out solutions</a:t>
            </a:r>
          </a:p>
          <a:p>
            <a:pPr marL="285750" indent="-285750">
              <a:buFont typeface="Arial" panose="020B0604020202020204" pitchFamily="34" charset="0"/>
              <a:buChar char="•"/>
            </a:pPr>
            <a:r>
              <a:rPr lang="en-US" b="1" dirty="0"/>
              <a:t>Analytics</a:t>
            </a:r>
          </a:p>
          <a:p>
            <a:pPr marL="285750" indent="-285750">
              <a:buFont typeface="Arial" panose="020B0604020202020204" pitchFamily="34" charset="0"/>
              <a:buChar char="•"/>
            </a:pPr>
            <a:r>
              <a:rPr lang="en-US" b="1" dirty="0"/>
              <a:t>Long-distance data distribution</a:t>
            </a:r>
          </a:p>
          <a:p>
            <a:pPr marL="285750" indent="-285750">
              <a:buFont typeface="Arial" panose="020B0604020202020204" pitchFamily="34" charset="0"/>
              <a:buChar char="•"/>
            </a:pPr>
            <a:r>
              <a:rPr lang="en-US" b="1" dirty="0"/>
              <a:t>Backups</a:t>
            </a:r>
          </a:p>
          <a:p>
            <a:pPr marL="285750" indent="-285750">
              <a:buFont typeface="Arial" panose="020B0604020202020204" pitchFamily="34" charset="0"/>
              <a:buChar char="•"/>
            </a:pPr>
            <a:r>
              <a:rPr lang="en-US" b="1" dirty="0"/>
              <a:t>Spreading the load</a:t>
            </a:r>
          </a:p>
          <a:p>
            <a:pPr marL="285750" indent="-285750">
              <a:buFont typeface="Arial" panose="020B0604020202020204" pitchFamily="34" charset="0"/>
              <a:buChar char="•"/>
            </a:pPr>
            <a:r>
              <a:rPr lang="en-US" b="1" dirty="0"/>
              <a:t>Failover alleviating</a:t>
            </a:r>
            <a:endParaRPr lang="en-US" dirty="0"/>
          </a:p>
        </p:txBody>
      </p:sp>
    </p:spTree>
    <p:extLst>
      <p:ext uri="{BB962C8B-B14F-4D97-AF65-F5344CB8AC3E}">
        <p14:creationId xmlns:p14="http://schemas.microsoft.com/office/powerpoint/2010/main" val="1378737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4E43F65-E2F2-824A-820A-12FF4E424F92}"/>
              </a:ext>
            </a:extLst>
          </p:cNvPr>
          <p:cNvSpPr>
            <a:spLocks noGrp="1"/>
          </p:cNvSpPr>
          <p:nvPr>
            <p:ph type="subTitle" idx="1"/>
          </p:nvPr>
        </p:nvSpPr>
        <p:spPr/>
        <p:txBody>
          <a:bodyPr/>
          <a:lstStyle/>
          <a:p>
            <a:endParaRPr lang="en-US"/>
          </a:p>
        </p:txBody>
      </p:sp>
      <p:sp>
        <p:nvSpPr>
          <p:cNvPr id="3" name="Slide Number Placeholder 2">
            <a:extLst>
              <a:ext uri="{FF2B5EF4-FFF2-40B4-BE49-F238E27FC236}">
                <a16:creationId xmlns:a16="http://schemas.microsoft.com/office/drawing/2014/main" id="{343408E3-6934-644A-81B3-41130EFA54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3582678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4BD38-105A-B148-BDAA-46D681ABFE33}"/>
              </a:ext>
            </a:extLst>
          </p:cNvPr>
          <p:cNvSpPr>
            <a:spLocks noGrp="1"/>
          </p:cNvSpPr>
          <p:nvPr>
            <p:ph type="title"/>
          </p:nvPr>
        </p:nvSpPr>
        <p:spPr/>
        <p:txBody>
          <a:bodyPr/>
          <a:lstStyle/>
          <a:p>
            <a:r>
              <a:rPr lang="en-US" dirty="0"/>
              <a:t>Challenge When Adding Many Replicas</a:t>
            </a:r>
          </a:p>
        </p:txBody>
      </p:sp>
      <p:sp>
        <p:nvSpPr>
          <p:cNvPr id="4" name="Subtitle 3">
            <a:extLst>
              <a:ext uri="{FF2B5EF4-FFF2-40B4-BE49-F238E27FC236}">
                <a16:creationId xmlns:a16="http://schemas.microsoft.com/office/drawing/2014/main" id="{AD031889-3936-E241-A55E-2C005AA465DA}"/>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1E17495B-32D8-854B-9477-8334C4BC4E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6" name="Picture 5">
            <a:extLst>
              <a:ext uri="{FF2B5EF4-FFF2-40B4-BE49-F238E27FC236}">
                <a16:creationId xmlns:a16="http://schemas.microsoft.com/office/drawing/2014/main" id="{BC7FDE7E-6ACF-9449-92E7-24639247F48F}"/>
              </a:ext>
            </a:extLst>
          </p:cNvPr>
          <p:cNvPicPr>
            <a:picLocks noChangeAspect="1"/>
          </p:cNvPicPr>
          <p:nvPr/>
        </p:nvPicPr>
        <p:blipFill>
          <a:blip r:embed="rId3"/>
          <a:stretch>
            <a:fillRect/>
          </a:stretch>
        </p:blipFill>
        <p:spPr>
          <a:xfrm>
            <a:off x="4918545" y="2742702"/>
            <a:ext cx="495300" cy="736600"/>
          </a:xfrm>
          <a:prstGeom prst="rect">
            <a:avLst/>
          </a:prstGeom>
        </p:spPr>
      </p:pic>
      <p:pic>
        <p:nvPicPr>
          <p:cNvPr id="7" name="Picture 6">
            <a:extLst>
              <a:ext uri="{FF2B5EF4-FFF2-40B4-BE49-F238E27FC236}">
                <a16:creationId xmlns:a16="http://schemas.microsoft.com/office/drawing/2014/main" id="{7936CEEF-7751-2247-BF02-8D9FF6A36752}"/>
              </a:ext>
            </a:extLst>
          </p:cNvPr>
          <p:cNvPicPr>
            <a:picLocks noChangeAspect="1"/>
          </p:cNvPicPr>
          <p:nvPr/>
        </p:nvPicPr>
        <p:blipFill>
          <a:blip r:embed="rId4"/>
          <a:stretch>
            <a:fillRect/>
          </a:stretch>
        </p:blipFill>
        <p:spPr>
          <a:xfrm>
            <a:off x="1379560" y="2756658"/>
            <a:ext cx="508000" cy="723900"/>
          </a:xfrm>
          <a:prstGeom prst="rect">
            <a:avLst/>
          </a:prstGeom>
        </p:spPr>
      </p:pic>
      <p:pic>
        <p:nvPicPr>
          <p:cNvPr id="8" name="Picture 7">
            <a:extLst>
              <a:ext uri="{FF2B5EF4-FFF2-40B4-BE49-F238E27FC236}">
                <a16:creationId xmlns:a16="http://schemas.microsoft.com/office/drawing/2014/main" id="{084FC6FE-F803-684F-BB34-F2C833B82FE6}"/>
              </a:ext>
            </a:extLst>
          </p:cNvPr>
          <p:cNvPicPr>
            <a:picLocks noChangeAspect="1"/>
          </p:cNvPicPr>
          <p:nvPr/>
        </p:nvPicPr>
        <p:blipFill>
          <a:blip r:embed="rId3"/>
          <a:stretch>
            <a:fillRect/>
          </a:stretch>
        </p:blipFill>
        <p:spPr>
          <a:xfrm>
            <a:off x="5633532" y="2742702"/>
            <a:ext cx="495300" cy="736600"/>
          </a:xfrm>
          <a:prstGeom prst="rect">
            <a:avLst/>
          </a:prstGeom>
        </p:spPr>
      </p:pic>
      <p:pic>
        <p:nvPicPr>
          <p:cNvPr id="9" name="Picture 8">
            <a:extLst>
              <a:ext uri="{FF2B5EF4-FFF2-40B4-BE49-F238E27FC236}">
                <a16:creationId xmlns:a16="http://schemas.microsoft.com/office/drawing/2014/main" id="{99A865E0-5DF1-584D-8AC8-1A3ACDCFEA49}"/>
              </a:ext>
            </a:extLst>
          </p:cNvPr>
          <p:cNvPicPr>
            <a:picLocks noChangeAspect="1"/>
          </p:cNvPicPr>
          <p:nvPr/>
        </p:nvPicPr>
        <p:blipFill>
          <a:blip r:embed="rId3"/>
          <a:stretch>
            <a:fillRect/>
          </a:stretch>
        </p:blipFill>
        <p:spPr>
          <a:xfrm>
            <a:off x="6348519" y="2742702"/>
            <a:ext cx="495300" cy="736600"/>
          </a:xfrm>
          <a:prstGeom prst="rect">
            <a:avLst/>
          </a:prstGeom>
        </p:spPr>
      </p:pic>
      <p:pic>
        <p:nvPicPr>
          <p:cNvPr id="10" name="Picture 9">
            <a:extLst>
              <a:ext uri="{FF2B5EF4-FFF2-40B4-BE49-F238E27FC236}">
                <a16:creationId xmlns:a16="http://schemas.microsoft.com/office/drawing/2014/main" id="{99661829-0E2F-F948-BCC7-40A6FFADD5EF}"/>
              </a:ext>
            </a:extLst>
          </p:cNvPr>
          <p:cNvPicPr>
            <a:picLocks noChangeAspect="1"/>
          </p:cNvPicPr>
          <p:nvPr/>
        </p:nvPicPr>
        <p:blipFill>
          <a:blip r:embed="rId5"/>
          <a:stretch>
            <a:fillRect/>
          </a:stretch>
        </p:blipFill>
        <p:spPr>
          <a:xfrm>
            <a:off x="667885" y="2007642"/>
            <a:ext cx="431982" cy="431982"/>
          </a:xfrm>
          <a:prstGeom prst="rect">
            <a:avLst/>
          </a:prstGeom>
        </p:spPr>
      </p:pic>
      <p:pic>
        <p:nvPicPr>
          <p:cNvPr id="11" name="Picture 10">
            <a:extLst>
              <a:ext uri="{FF2B5EF4-FFF2-40B4-BE49-F238E27FC236}">
                <a16:creationId xmlns:a16="http://schemas.microsoft.com/office/drawing/2014/main" id="{12BC426E-0550-7541-88DA-B3487EE6F6A8}"/>
              </a:ext>
            </a:extLst>
          </p:cNvPr>
          <p:cNvPicPr>
            <a:picLocks noChangeAspect="1"/>
          </p:cNvPicPr>
          <p:nvPr/>
        </p:nvPicPr>
        <p:blipFill>
          <a:blip r:embed="rId3"/>
          <a:stretch>
            <a:fillRect/>
          </a:stretch>
        </p:blipFill>
        <p:spPr>
          <a:xfrm>
            <a:off x="7063506" y="2742702"/>
            <a:ext cx="495300" cy="736600"/>
          </a:xfrm>
          <a:prstGeom prst="rect">
            <a:avLst/>
          </a:prstGeom>
        </p:spPr>
      </p:pic>
      <p:pic>
        <p:nvPicPr>
          <p:cNvPr id="14" name="Picture 13">
            <a:extLst>
              <a:ext uri="{FF2B5EF4-FFF2-40B4-BE49-F238E27FC236}">
                <a16:creationId xmlns:a16="http://schemas.microsoft.com/office/drawing/2014/main" id="{C9F36AF2-29BF-DE46-9BC7-FFCD8CD49A3E}"/>
              </a:ext>
            </a:extLst>
          </p:cNvPr>
          <p:cNvPicPr>
            <a:picLocks noChangeAspect="1"/>
          </p:cNvPicPr>
          <p:nvPr/>
        </p:nvPicPr>
        <p:blipFill>
          <a:blip r:embed="rId6"/>
          <a:stretch>
            <a:fillRect/>
          </a:stretch>
        </p:blipFill>
        <p:spPr>
          <a:xfrm>
            <a:off x="6915356" y="2007642"/>
            <a:ext cx="669284" cy="401570"/>
          </a:xfrm>
          <a:prstGeom prst="rect">
            <a:avLst/>
          </a:prstGeom>
        </p:spPr>
      </p:pic>
      <p:sp>
        <p:nvSpPr>
          <p:cNvPr id="15" name="TextBox 14">
            <a:extLst>
              <a:ext uri="{FF2B5EF4-FFF2-40B4-BE49-F238E27FC236}">
                <a16:creationId xmlns:a16="http://schemas.microsoft.com/office/drawing/2014/main" id="{85E924BF-4ACD-3745-8971-4CDF07D03801}"/>
              </a:ext>
            </a:extLst>
          </p:cNvPr>
          <p:cNvSpPr txBox="1"/>
          <p:nvPr/>
        </p:nvSpPr>
        <p:spPr>
          <a:xfrm>
            <a:off x="1379560" y="1971151"/>
            <a:ext cx="1928122" cy="523220"/>
          </a:xfrm>
          <a:prstGeom prst="rect">
            <a:avLst/>
          </a:prstGeom>
          <a:noFill/>
        </p:spPr>
        <p:txBody>
          <a:bodyPr wrap="square" rtlCol="0">
            <a:spAutoFit/>
          </a:bodyPr>
          <a:lstStyle/>
          <a:p>
            <a:r>
              <a:rPr lang="en-US" b="1" dirty="0"/>
              <a:t>Increased load on the primary</a:t>
            </a:r>
          </a:p>
        </p:txBody>
      </p:sp>
      <p:sp>
        <p:nvSpPr>
          <p:cNvPr id="16" name="TextBox 15">
            <a:extLst>
              <a:ext uri="{FF2B5EF4-FFF2-40B4-BE49-F238E27FC236}">
                <a16:creationId xmlns:a16="http://schemas.microsoft.com/office/drawing/2014/main" id="{66C5695B-F858-1D4E-AD0B-BD81B359A271}"/>
              </a:ext>
            </a:extLst>
          </p:cNvPr>
          <p:cNvSpPr txBox="1"/>
          <p:nvPr/>
        </p:nvSpPr>
        <p:spPr>
          <a:xfrm>
            <a:off x="4707541" y="1971151"/>
            <a:ext cx="2273299" cy="523220"/>
          </a:xfrm>
          <a:prstGeom prst="rect">
            <a:avLst/>
          </a:prstGeom>
          <a:noFill/>
        </p:spPr>
        <p:txBody>
          <a:bodyPr wrap="square" rtlCol="0">
            <a:spAutoFit/>
          </a:bodyPr>
          <a:lstStyle/>
          <a:p>
            <a:r>
              <a:rPr lang="en-US" b="1" dirty="0"/>
              <a:t>Replicas reconfiguration on primary failure</a:t>
            </a:r>
          </a:p>
        </p:txBody>
      </p:sp>
    </p:spTree>
    <p:extLst>
      <p:ext uri="{BB962C8B-B14F-4D97-AF65-F5344CB8AC3E}">
        <p14:creationId xmlns:p14="http://schemas.microsoft.com/office/powerpoint/2010/main" val="1942942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F4F77-D4C7-B44D-A80A-7C093213FFB8}"/>
              </a:ext>
            </a:extLst>
          </p:cNvPr>
          <p:cNvSpPr>
            <a:spLocks noGrp="1"/>
          </p:cNvSpPr>
          <p:nvPr>
            <p:ph type="title"/>
          </p:nvPr>
        </p:nvSpPr>
        <p:spPr/>
        <p:txBody>
          <a:bodyPr/>
          <a:lstStyle/>
          <a:p>
            <a:r>
              <a:rPr lang="en-US" dirty="0" err="1"/>
              <a:t>MaxScale</a:t>
            </a:r>
            <a:r>
              <a:rPr lang="en-US" dirty="0"/>
              <a:t> </a:t>
            </a:r>
            <a:r>
              <a:rPr lang="en-US" dirty="0" err="1"/>
              <a:t>binlog</a:t>
            </a:r>
            <a:r>
              <a:rPr lang="en-US" dirty="0"/>
              <a:t> Server</a:t>
            </a:r>
          </a:p>
        </p:txBody>
      </p:sp>
      <p:sp>
        <p:nvSpPr>
          <p:cNvPr id="4" name="Subtitle 3">
            <a:extLst>
              <a:ext uri="{FF2B5EF4-FFF2-40B4-BE49-F238E27FC236}">
                <a16:creationId xmlns:a16="http://schemas.microsoft.com/office/drawing/2014/main" id="{100F795F-8F98-E543-819E-BEAF38CDE8B9}"/>
              </a:ext>
            </a:extLst>
          </p:cNvPr>
          <p:cNvSpPr>
            <a:spLocks noGrp="1"/>
          </p:cNvSpPr>
          <p:nvPr>
            <p:ph type="subTitle" idx="2"/>
          </p:nvPr>
        </p:nvSpPr>
        <p:spPr/>
        <p:txBody>
          <a:bodyPr/>
          <a:lstStyle/>
          <a:p>
            <a:endParaRPr lang="en-US"/>
          </a:p>
        </p:txBody>
      </p:sp>
      <p:sp>
        <p:nvSpPr>
          <p:cNvPr id="5" name="Slide Number Placeholder 4">
            <a:extLst>
              <a:ext uri="{FF2B5EF4-FFF2-40B4-BE49-F238E27FC236}">
                <a16:creationId xmlns:a16="http://schemas.microsoft.com/office/drawing/2014/main" id="{6872E435-7C2A-9A4E-9F81-E98D904E1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6" name="Picture 5">
            <a:extLst>
              <a:ext uri="{FF2B5EF4-FFF2-40B4-BE49-F238E27FC236}">
                <a16:creationId xmlns:a16="http://schemas.microsoft.com/office/drawing/2014/main" id="{55C857AE-74EC-004E-945C-4DE555315E08}"/>
              </a:ext>
            </a:extLst>
          </p:cNvPr>
          <p:cNvPicPr>
            <a:picLocks noChangeAspect="1"/>
          </p:cNvPicPr>
          <p:nvPr/>
        </p:nvPicPr>
        <p:blipFill>
          <a:blip r:embed="rId3"/>
          <a:stretch>
            <a:fillRect/>
          </a:stretch>
        </p:blipFill>
        <p:spPr>
          <a:xfrm>
            <a:off x="4729297" y="2794959"/>
            <a:ext cx="495300" cy="736600"/>
          </a:xfrm>
          <a:prstGeom prst="rect">
            <a:avLst/>
          </a:prstGeom>
        </p:spPr>
      </p:pic>
      <p:pic>
        <p:nvPicPr>
          <p:cNvPr id="7" name="Picture 6">
            <a:extLst>
              <a:ext uri="{FF2B5EF4-FFF2-40B4-BE49-F238E27FC236}">
                <a16:creationId xmlns:a16="http://schemas.microsoft.com/office/drawing/2014/main" id="{2067C9F2-C0FF-704C-8F42-170FFF37CF8F}"/>
              </a:ext>
            </a:extLst>
          </p:cNvPr>
          <p:cNvPicPr>
            <a:picLocks noChangeAspect="1"/>
          </p:cNvPicPr>
          <p:nvPr/>
        </p:nvPicPr>
        <p:blipFill>
          <a:blip r:embed="rId4"/>
          <a:stretch>
            <a:fillRect/>
          </a:stretch>
        </p:blipFill>
        <p:spPr>
          <a:xfrm>
            <a:off x="2752617" y="2822409"/>
            <a:ext cx="508000" cy="723900"/>
          </a:xfrm>
          <a:prstGeom prst="rect">
            <a:avLst/>
          </a:prstGeom>
        </p:spPr>
      </p:pic>
      <p:pic>
        <p:nvPicPr>
          <p:cNvPr id="8" name="Google Shape;345;p39">
            <a:extLst>
              <a:ext uri="{FF2B5EF4-FFF2-40B4-BE49-F238E27FC236}">
                <a16:creationId xmlns:a16="http://schemas.microsoft.com/office/drawing/2014/main" id="{03EFDC5E-FACA-5344-8A58-6F43A26EE022}"/>
              </a:ext>
            </a:extLst>
          </p:cNvPr>
          <p:cNvPicPr preferRelativeResize="0"/>
          <p:nvPr/>
        </p:nvPicPr>
        <p:blipFill>
          <a:blip r:embed="rId5">
            <a:alphaModFix/>
          </a:blip>
          <a:stretch>
            <a:fillRect/>
          </a:stretch>
        </p:blipFill>
        <p:spPr>
          <a:xfrm>
            <a:off x="3796483" y="1999090"/>
            <a:ext cx="406850" cy="807158"/>
          </a:xfrm>
          <a:prstGeom prst="rect">
            <a:avLst/>
          </a:prstGeom>
          <a:noFill/>
          <a:ln>
            <a:noFill/>
          </a:ln>
        </p:spPr>
      </p:pic>
      <p:pic>
        <p:nvPicPr>
          <p:cNvPr id="9" name="Picture 8">
            <a:extLst>
              <a:ext uri="{FF2B5EF4-FFF2-40B4-BE49-F238E27FC236}">
                <a16:creationId xmlns:a16="http://schemas.microsoft.com/office/drawing/2014/main" id="{FE7E9825-E9D6-3249-B0E2-15E3C864A530}"/>
              </a:ext>
            </a:extLst>
          </p:cNvPr>
          <p:cNvPicPr>
            <a:picLocks noChangeAspect="1"/>
          </p:cNvPicPr>
          <p:nvPr/>
        </p:nvPicPr>
        <p:blipFill>
          <a:blip r:embed="rId3"/>
          <a:stretch>
            <a:fillRect/>
          </a:stretch>
        </p:blipFill>
        <p:spPr>
          <a:xfrm>
            <a:off x="5333097" y="2794959"/>
            <a:ext cx="495300" cy="736600"/>
          </a:xfrm>
          <a:prstGeom prst="rect">
            <a:avLst/>
          </a:prstGeom>
        </p:spPr>
      </p:pic>
      <p:pic>
        <p:nvPicPr>
          <p:cNvPr id="10" name="Picture 9">
            <a:extLst>
              <a:ext uri="{FF2B5EF4-FFF2-40B4-BE49-F238E27FC236}">
                <a16:creationId xmlns:a16="http://schemas.microsoft.com/office/drawing/2014/main" id="{C1010A9B-CF88-5F41-8C9D-175A0443FAD9}"/>
              </a:ext>
            </a:extLst>
          </p:cNvPr>
          <p:cNvPicPr>
            <a:picLocks noChangeAspect="1"/>
          </p:cNvPicPr>
          <p:nvPr/>
        </p:nvPicPr>
        <p:blipFill>
          <a:blip r:embed="rId3"/>
          <a:stretch>
            <a:fillRect/>
          </a:stretch>
        </p:blipFill>
        <p:spPr>
          <a:xfrm>
            <a:off x="5936897" y="2807659"/>
            <a:ext cx="495300" cy="736600"/>
          </a:xfrm>
          <a:prstGeom prst="rect">
            <a:avLst/>
          </a:prstGeom>
        </p:spPr>
      </p:pic>
      <p:sp>
        <p:nvSpPr>
          <p:cNvPr id="12" name="TextBox 11">
            <a:extLst>
              <a:ext uri="{FF2B5EF4-FFF2-40B4-BE49-F238E27FC236}">
                <a16:creationId xmlns:a16="http://schemas.microsoft.com/office/drawing/2014/main" id="{1F945833-3997-5F42-8F43-4A7888EFAE3A}"/>
              </a:ext>
            </a:extLst>
          </p:cNvPr>
          <p:cNvSpPr txBox="1"/>
          <p:nvPr/>
        </p:nvSpPr>
        <p:spPr>
          <a:xfrm>
            <a:off x="2548942" y="3611878"/>
            <a:ext cx="833143" cy="307777"/>
          </a:xfrm>
          <a:prstGeom prst="rect">
            <a:avLst/>
          </a:prstGeom>
          <a:noFill/>
        </p:spPr>
        <p:txBody>
          <a:bodyPr wrap="square" rtlCol="0">
            <a:spAutoFit/>
          </a:bodyPr>
          <a:lstStyle/>
          <a:p>
            <a:r>
              <a:rPr lang="en-US" dirty="0"/>
              <a:t>Primary</a:t>
            </a:r>
          </a:p>
        </p:txBody>
      </p:sp>
      <p:sp>
        <p:nvSpPr>
          <p:cNvPr id="13" name="TextBox 12">
            <a:extLst>
              <a:ext uri="{FF2B5EF4-FFF2-40B4-BE49-F238E27FC236}">
                <a16:creationId xmlns:a16="http://schemas.microsoft.com/office/drawing/2014/main" id="{4E6921B5-AD09-EC4D-8DD9-CCC3BEA33782}"/>
              </a:ext>
            </a:extLst>
          </p:cNvPr>
          <p:cNvSpPr txBox="1"/>
          <p:nvPr/>
        </p:nvSpPr>
        <p:spPr>
          <a:xfrm>
            <a:off x="5164175" y="3611877"/>
            <a:ext cx="896988" cy="307777"/>
          </a:xfrm>
          <a:prstGeom prst="rect">
            <a:avLst/>
          </a:prstGeom>
          <a:noFill/>
        </p:spPr>
        <p:txBody>
          <a:bodyPr wrap="square" rtlCol="0">
            <a:spAutoFit/>
          </a:bodyPr>
          <a:lstStyle/>
          <a:p>
            <a:r>
              <a:rPr lang="en-US" dirty="0"/>
              <a:t>Replicas</a:t>
            </a:r>
          </a:p>
        </p:txBody>
      </p:sp>
      <p:sp>
        <p:nvSpPr>
          <p:cNvPr id="14" name="TextBox 13">
            <a:extLst>
              <a:ext uri="{FF2B5EF4-FFF2-40B4-BE49-F238E27FC236}">
                <a16:creationId xmlns:a16="http://schemas.microsoft.com/office/drawing/2014/main" id="{5ACDA6EA-6BC2-7C44-B582-5BC003A6BE6A}"/>
              </a:ext>
            </a:extLst>
          </p:cNvPr>
          <p:cNvSpPr txBox="1"/>
          <p:nvPr/>
        </p:nvSpPr>
        <p:spPr>
          <a:xfrm>
            <a:off x="3346288" y="1332122"/>
            <a:ext cx="1307239" cy="523220"/>
          </a:xfrm>
          <a:prstGeom prst="rect">
            <a:avLst/>
          </a:prstGeom>
          <a:noFill/>
        </p:spPr>
        <p:txBody>
          <a:bodyPr wrap="square" rtlCol="0">
            <a:spAutoFit/>
          </a:bodyPr>
          <a:lstStyle/>
          <a:p>
            <a:pPr algn="ctr"/>
            <a:r>
              <a:rPr lang="en-US" dirty="0" err="1"/>
              <a:t>MaxScale</a:t>
            </a:r>
            <a:r>
              <a:rPr lang="en-US" dirty="0"/>
              <a:t> </a:t>
            </a:r>
            <a:r>
              <a:rPr lang="en-US" dirty="0" err="1"/>
              <a:t>binlog</a:t>
            </a:r>
            <a:r>
              <a:rPr lang="en-US" dirty="0"/>
              <a:t> server</a:t>
            </a:r>
          </a:p>
        </p:txBody>
      </p:sp>
      <p:sp>
        <p:nvSpPr>
          <p:cNvPr id="19" name="Arc 18">
            <a:extLst>
              <a:ext uri="{FF2B5EF4-FFF2-40B4-BE49-F238E27FC236}">
                <a16:creationId xmlns:a16="http://schemas.microsoft.com/office/drawing/2014/main" id="{EEEBA1F1-63B4-4048-990C-F8CEAB59DDC7}"/>
              </a:ext>
            </a:extLst>
          </p:cNvPr>
          <p:cNvSpPr/>
          <p:nvPr/>
        </p:nvSpPr>
        <p:spPr>
          <a:xfrm rot="16200000">
            <a:off x="2975648" y="2299640"/>
            <a:ext cx="914400" cy="914400"/>
          </a:xfrm>
          <a:prstGeom prst="arc">
            <a:avLst/>
          </a:prstGeom>
          <a:ln cap="rnd">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rc 19">
            <a:extLst>
              <a:ext uri="{FF2B5EF4-FFF2-40B4-BE49-F238E27FC236}">
                <a16:creationId xmlns:a16="http://schemas.microsoft.com/office/drawing/2014/main" id="{9D173157-99F8-F840-BCE1-ECE34ECFCCDB}"/>
              </a:ext>
            </a:extLst>
          </p:cNvPr>
          <p:cNvSpPr/>
          <p:nvPr/>
        </p:nvSpPr>
        <p:spPr>
          <a:xfrm>
            <a:off x="4005770" y="2286585"/>
            <a:ext cx="914400" cy="914400"/>
          </a:xfrm>
          <a:prstGeom prst="arc">
            <a:avLst/>
          </a:prstGeom>
          <a:ln cap="r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A9579CEC-09B0-9643-BED9-168901172373}"/>
              </a:ext>
            </a:extLst>
          </p:cNvPr>
          <p:cNvSpPr/>
          <p:nvPr/>
        </p:nvSpPr>
        <p:spPr>
          <a:xfrm>
            <a:off x="3922704" y="2286586"/>
            <a:ext cx="1602882" cy="927454"/>
          </a:xfrm>
          <a:prstGeom prst="arc">
            <a:avLst/>
          </a:prstGeom>
          <a:ln cap="r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01008335-7BD6-2A4C-85B3-BA04FF2750B8}"/>
              </a:ext>
            </a:extLst>
          </p:cNvPr>
          <p:cNvSpPr/>
          <p:nvPr/>
        </p:nvSpPr>
        <p:spPr>
          <a:xfrm>
            <a:off x="4329555" y="2279303"/>
            <a:ext cx="1804984" cy="971698"/>
          </a:xfrm>
          <a:prstGeom prst="arc">
            <a:avLst/>
          </a:prstGeom>
          <a:ln cap="r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B9AA16EC-D253-5946-93DF-5FE842BA8885}"/>
              </a:ext>
            </a:extLst>
          </p:cNvPr>
          <p:cNvSpPr txBox="1"/>
          <p:nvPr/>
        </p:nvSpPr>
        <p:spPr>
          <a:xfrm>
            <a:off x="2366560" y="2066800"/>
            <a:ext cx="873122" cy="400110"/>
          </a:xfrm>
          <a:prstGeom prst="rect">
            <a:avLst/>
          </a:prstGeom>
          <a:noFill/>
        </p:spPr>
        <p:txBody>
          <a:bodyPr wrap="square" rtlCol="0">
            <a:spAutoFit/>
          </a:bodyPr>
          <a:lstStyle/>
          <a:p>
            <a:pPr algn="ctr"/>
            <a:r>
              <a:rPr lang="en-US" sz="1000" dirty="0"/>
              <a:t>Request </a:t>
            </a:r>
            <a:r>
              <a:rPr lang="en-US" sz="1000" dirty="0" err="1"/>
              <a:t>binlog</a:t>
            </a:r>
            <a:endParaRPr lang="en-US" sz="1000" dirty="0"/>
          </a:p>
        </p:txBody>
      </p:sp>
      <p:sp>
        <p:nvSpPr>
          <p:cNvPr id="24" name="TextBox 23">
            <a:extLst>
              <a:ext uri="{FF2B5EF4-FFF2-40B4-BE49-F238E27FC236}">
                <a16:creationId xmlns:a16="http://schemas.microsoft.com/office/drawing/2014/main" id="{E799CD90-6287-674A-A400-EC8A386673A4}"/>
              </a:ext>
            </a:extLst>
          </p:cNvPr>
          <p:cNvSpPr txBox="1"/>
          <p:nvPr/>
        </p:nvSpPr>
        <p:spPr>
          <a:xfrm>
            <a:off x="6021763" y="2066800"/>
            <a:ext cx="873122" cy="400110"/>
          </a:xfrm>
          <a:prstGeom prst="rect">
            <a:avLst/>
          </a:prstGeom>
          <a:noFill/>
        </p:spPr>
        <p:txBody>
          <a:bodyPr wrap="square" rtlCol="0">
            <a:spAutoFit/>
          </a:bodyPr>
          <a:lstStyle/>
          <a:p>
            <a:pPr algn="ctr"/>
            <a:r>
              <a:rPr lang="en-US" sz="1000" dirty="0"/>
              <a:t>Request </a:t>
            </a:r>
            <a:r>
              <a:rPr lang="en-US" sz="1000" dirty="0" err="1"/>
              <a:t>binlog</a:t>
            </a:r>
            <a:endParaRPr lang="en-US" sz="1000" dirty="0"/>
          </a:p>
        </p:txBody>
      </p:sp>
    </p:spTree>
    <p:extLst>
      <p:ext uri="{BB962C8B-B14F-4D97-AF65-F5344CB8AC3E}">
        <p14:creationId xmlns:p14="http://schemas.microsoft.com/office/powerpoint/2010/main" val="2726391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BA41E-3B3B-3546-9D2A-8A47BDD41F0E}"/>
              </a:ext>
            </a:extLst>
          </p:cNvPr>
          <p:cNvSpPr>
            <a:spLocks noGrp="1"/>
          </p:cNvSpPr>
          <p:nvPr>
            <p:ph type="title"/>
          </p:nvPr>
        </p:nvSpPr>
        <p:spPr/>
        <p:txBody>
          <a:bodyPr/>
          <a:lstStyle/>
          <a:p>
            <a:r>
              <a:rPr lang="en-US" dirty="0"/>
              <a:t>Demo</a:t>
            </a:r>
          </a:p>
        </p:txBody>
      </p:sp>
      <p:sp>
        <p:nvSpPr>
          <p:cNvPr id="3" name="Subtitle 2">
            <a:extLst>
              <a:ext uri="{FF2B5EF4-FFF2-40B4-BE49-F238E27FC236}">
                <a16:creationId xmlns:a16="http://schemas.microsoft.com/office/drawing/2014/main" id="{EF25D9F5-FEE6-EC4F-BCDA-50ECC0C8C9D9}"/>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1FB5E8D9-E9FD-D64B-B9C7-AEC619E14A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3415851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62C3E1E-CCEE-BB45-8ADA-4846500C8E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6" name="Picture 5">
            <a:extLst>
              <a:ext uri="{FF2B5EF4-FFF2-40B4-BE49-F238E27FC236}">
                <a16:creationId xmlns:a16="http://schemas.microsoft.com/office/drawing/2014/main" id="{18143E32-6B4D-AF43-97CC-B0C5349459C5}"/>
              </a:ext>
            </a:extLst>
          </p:cNvPr>
          <p:cNvPicPr>
            <a:picLocks noChangeAspect="1"/>
          </p:cNvPicPr>
          <p:nvPr/>
        </p:nvPicPr>
        <p:blipFill>
          <a:blip r:embed="rId2"/>
          <a:stretch>
            <a:fillRect/>
          </a:stretch>
        </p:blipFill>
        <p:spPr>
          <a:xfrm>
            <a:off x="-202361" y="-109650"/>
            <a:ext cx="5753100" cy="4864100"/>
          </a:xfrm>
          <a:prstGeom prst="rect">
            <a:avLst/>
          </a:prstGeom>
        </p:spPr>
      </p:pic>
      <p:pic>
        <p:nvPicPr>
          <p:cNvPr id="8" name="Picture 7">
            <a:extLst>
              <a:ext uri="{FF2B5EF4-FFF2-40B4-BE49-F238E27FC236}">
                <a16:creationId xmlns:a16="http://schemas.microsoft.com/office/drawing/2014/main" id="{6121FF36-343D-F345-9291-479DD522F3B8}"/>
              </a:ext>
            </a:extLst>
          </p:cNvPr>
          <p:cNvPicPr>
            <a:picLocks noChangeAspect="1"/>
          </p:cNvPicPr>
          <p:nvPr/>
        </p:nvPicPr>
        <p:blipFill>
          <a:blip r:embed="rId3"/>
          <a:stretch>
            <a:fillRect/>
          </a:stretch>
        </p:blipFill>
        <p:spPr>
          <a:xfrm>
            <a:off x="1057095" y="-247810"/>
            <a:ext cx="5753100" cy="4864100"/>
          </a:xfrm>
          <a:prstGeom prst="rect">
            <a:avLst/>
          </a:prstGeom>
        </p:spPr>
      </p:pic>
      <p:pic>
        <p:nvPicPr>
          <p:cNvPr id="10" name="Picture 9">
            <a:extLst>
              <a:ext uri="{FF2B5EF4-FFF2-40B4-BE49-F238E27FC236}">
                <a16:creationId xmlns:a16="http://schemas.microsoft.com/office/drawing/2014/main" id="{06A7CEC3-94F0-BA48-A967-0C5EBA5DB776}"/>
              </a:ext>
            </a:extLst>
          </p:cNvPr>
          <p:cNvPicPr>
            <a:picLocks noChangeAspect="1"/>
          </p:cNvPicPr>
          <p:nvPr/>
        </p:nvPicPr>
        <p:blipFill>
          <a:blip r:embed="rId4"/>
          <a:stretch>
            <a:fillRect/>
          </a:stretch>
        </p:blipFill>
        <p:spPr>
          <a:xfrm>
            <a:off x="2411442" y="-216957"/>
            <a:ext cx="5753100" cy="4864100"/>
          </a:xfrm>
          <a:prstGeom prst="rect">
            <a:avLst/>
          </a:prstGeom>
        </p:spPr>
      </p:pic>
      <p:pic>
        <p:nvPicPr>
          <p:cNvPr id="12" name="Picture 11">
            <a:extLst>
              <a:ext uri="{FF2B5EF4-FFF2-40B4-BE49-F238E27FC236}">
                <a16:creationId xmlns:a16="http://schemas.microsoft.com/office/drawing/2014/main" id="{154B9B3C-26EC-CC47-8D5E-E0B049A7F7D4}"/>
              </a:ext>
            </a:extLst>
          </p:cNvPr>
          <p:cNvPicPr>
            <a:picLocks noChangeAspect="1"/>
          </p:cNvPicPr>
          <p:nvPr/>
        </p:nvPicPr>
        <p:blipFill>
          <a:blip r:embed="rId5"/>
          <a:stretch>
            <a:fillRect/>
          </a:stretch>
        </p:blipFill>
        <p:spPr>
          <a:xfrm>
            <a:off x="3765789" y="-154677"/>
            <a:ext cx="5753100" cy="4864100"/>
          </a:xfrm>
          <a:prstGeom prst="rect">
            <a:avLst/>
          </a:prstGeom>
        </p:spPr>
      </p:pic>
    </p:spTree>
    <p:extLst>
      <p:ext uri="{BB962C8B-B14F-4D97-AF65-F5344CB8AC3E}">
        <p14:creationId xmlns:p14="http://schemas.microsoft.com/office/powerpoint/2010/main" val="1732140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AB60CD-6172-134D-8672-8E57CA74A3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4" name="Picture 3">
            <a:extLst>
              <a:ext uri="{FF2B5EF4-FFF2-40B4-BE49-F238E27FC236}">
                <a16:creationId xmlns:a16="http://schemas.microsoft.com/office/drawing/2014/main" id="{523F9300-9124-A84E-B8A1-7AA568D10CB5}"/>
              </a:ext>
            </a:extLst>
          </p:cNvPr>
          <p:cNvPicPr>
            <a:picLocks noChangeAspect="1"/>
          </p:cNvPicPr>
          <p:nvPr/>
        </p:nvPicPr>
        <p:blipFill>
          <a:blip r:embed="rId2"/>
          <a:stretch>
            <a:fillRect/>
          </a:stretch>
        </p:blipFill>
        <p:spPr>
          <a:xfrm>
            <a:off x="418741" y="279400"/>
            <a:ext cx="5753100" cy="4864100"/>
          </a:xfrm>
          <a:prstGeom prst="rect">
            <a:avLst/>
          </a:prstGeom>
        </p:spPr>
      </p:pic>
      <p:pic>
        <p:nvPicPr>
          <p:cNvPr id="6" name="Picture 5">
            <a:extLst>
              <a:ext uri="{FF2B5EF4-FFF2-40B4-BE49-F238E27FC236}">
                <a16:creationId xmlns:a16="http://schemas.microsoft.com/office/drawing/2014/main" id="{98044EE1-ECD7-6D43-8804-AB4DDBBA3799}"/>
              </a:ext>
            </a:extLst>
          </p:cNvPr>
          <p:cNvPicPr>
            <a:picLocks noChangeAspect="1"/>
          </p:cNvPicPr>
          <p:nvPr/>
        </p:nvPicPr>
        <p:blipFill>
          <a:blip r:embed="rId3"/>
          <a:stretch>
            <a:fillRect/>
          </a:stretch>
        </p:blipFill>
        <p:spPr>
          <a:xfrm>
            <a:off x="3392042" y="127849"/>
            <a:ext cx="5753100" cy="4864100"/>
          </a:xfrm>
          <a:prstGeom prst="rect">
            <a:avLst/>
          </a:prstGeom>
        </p:spPr>
      </p:pic>
    </p:spTree>
    <p:extLst>
      <p:ext uri="{BB962C8B-B14F-4D97-AF65-F5344CB8AC3E}">
        <p14:creationId xmlns:p14="http://schemas.microsoft.com/office/powerpoint/2010/main" val="2271213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12467F-FD7D-2D4F-84A0-34504A22C4AF}"/>
              </a:ext>
            </a:extLst>
          </p:cNvPr>
          <p:cNvSpPr>
            <a:spLocks noGrp="1"/>
          </p:cNvSpPr>
          <p:nvPr>
            <p:ph type="sldNum" idx="4294967295"/>
          </p:nvPr>
        </p:nvSpPr>
        <p:spPr>
          <a:xfrm>
            <a:off x="8594725" y="4772025"/>
            <a:ext cx="549275" cy="393700"/>
          </a:xfrm>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6" name="Picture 5">
            <a:extLst>
              <a:ext uri="{FF2B5EF4-FFF2-40B4-BE49-F238E27FC236}">
                <a16:creationId xmlns:a16="http://schemas.microsoft.com/office/drawing/2014/main" id="{1C350D90-9303-A744-89B7-85A6AC494CF8}"/>
              </a:ext>
            </a:extLst>
          </p:cNvPr>
          <p:cNvPicPr>
            <a:picLocks noChangeAspect="1"/>
          </p:cNvPicPr>
          <p:nvPr/>
        </p:nvPicPr>
        <p:blipFill>
          <a:blip r:embed="rId3"/>
          <a:stretch>
            <a:fillRect/>
          </a:stretch>
        </p:blipFill>
        <p:spPr>
          <a:xfrm>
            <a:off x="4202226" y="143085"/>
            <a:ext cx="3328532" cy="2743200"/>
          </a:xfrm>
          <a:prstGeom prst="rect">
            <a:avLst/>
          </a:prstGeom>
        </p:spPr>
      </p:pic>
      <p:pic>
        <p:nvPicPr>
          <p:cNvPr id="8" name="Picture 7">
            <a:extLst>
              <a:ext uri="{FF2B5EF4-FFF2-40B4-BE49-F238E27FC236}">
                <a16:creationId xmlns:a16="http://schemas.microsoft.com/office/drawing/2014/main" id="{179163E0-8C78-3B4E-A319-BA16919725B1}"/>
              </a:ext>
            </a:extLst>
          </p:cNvPr>
          <p:cNvPicPr>
            <a:picLocks noChangeAspect="1"/>
          </p:cNvPicPr>
          <p:nvPr/>
        </p:nvPicPr>
        <p:blipFill>
          <a:blip r:embed="rId4"/>
          <a:stretch>
            <a:fillRect/>
          </a:stretch>
        </p:blipFill>
        <p:spPr>
          <a:xfrm>
            <a:off x="734934" y="2540489"/>
            <a:ext cx="3328532" cy="2743200"/>
          </a:xfrm>
          <a:prstGeom prst="rect">
            <a:avLst/>
          </a:prstGeom>
        </p:spPr>
      </p:pic>
      <p:pic>
        <p:nvPicPr>
          <p:cNvPr id="10" name="Picture 9">
            <a:extLst>
              <a:ext uri="{FF2B5EF4-FFF2-40B4-BE49-F238E27FC236}">
                <a16:creationId xmlns:a16="http://schemas.microsoft.com/office/drawing/2014/main" id="{CF91209C-97CC-1548-A5BE-69E8CA47EA9E}"/>
              </a:ext>
            </a:extLst>
          </p:cNvPr>
          <p:cNvPicPr>
            <a:picLocks noChangeAspect="1"/>
          </p:cNvPicPr>
          <p:nvPr/>
        </p:nvPicPr>
        <p:blipFill>
          <a:blip r:embed="rId5"/>
          <a:stretch>
            <a:fillRect/>
          </a:stretch>
        </p:blipFill>
        <p:spPr>
          <a:xfrm>
            <a:off x="4202226" y="2540489"/>
            <a:ext cx="3328532" cy="2743200"/>
          </a:xfrm>
          <a:prstGeom prst="rect">
            <a:avLst/>
          </a:prstGeom>
        </p:spPr>
      </p:pic>
      <p:pic>
        <p:nvPicPr>
          <p:cNvPr id="12" name="Picture 11">
            <a:extLst>
              <a:ext uri="{FF2B5EF4-FFF2-40B4-BE49-F238E27FC236}">
                <a16:creationId xmlns:a16="http://schemas.microsoft.com/office/drawing/2014/main" id="{803F7498-A951-3E49-93A6-9A8EBC94E59B}"/>
              </a:ext>
            </a:extLst>
          </p:cNvPr>
          <p:cNvPicPr>
            <a:picLocks noChangeAspect="1"/>
          </p:cNvPicPr>
          <p:nvPr/>
        </p:nvPicPr>
        <p:blipFill>
          <a:blip r:embed="rId6"/>
          <a:stretch>
            <a:fillRect/>
          </a:stretch>
        </p:blipFill>
        <p:spPr>
          <a:xfrm>
            <a:off x="734934" y="143085"/>
            <a:ext cx="3328532" cy="2743200"/>
          </a:xfrm>
          <a:prstGeom prst="rect">
            <a:avLst/>
          </a:prstGeom>
        </p:spPr>
      </p:pic>
    </p:spTree>
    <p:extLst>
      <p:ext uri="{BB962C8B-B14F-4D97-AF65-F5344CB8AC3E}">
        <p14:creationId xmlns:p14="http://schemas.microsoft.com/office/powerpoint/2010/main" val="2674062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6B2F1F-8AEC-B243-B8EC-56C9FF0F7FE5}"/>
              </a:ext>
            </a:extLst>
          </p:cNvPr>
          <p:cNvPicPr>
            <a:picLocks noChangeAspect="1"/>
          </p:cNvPicPr>
          <p:nvPr/>
        </p:nvPicPr>
        <p:blipFill>
          <a:blip r:embed="rId3"/>
          <a:stretch>
            <a:fillRect/>
          </a:stretch>
        </p:blipFill>
        <p:spPr>
          <a:xfrm>
            <a:off x="2152650" y="577850"/>
            <a:ext cx="4838700" cy="3987800"/>
          </a:xfrm>
          <a:prstGeom prst="rect">
            <a:avLst/>
          </a:prstGeom>
        </p:spPr>
      </p:pic>
      <p:pic>
        <p:nvPicPr>
          <p:cNvPr id="5" name="Picture 4">
            <a:extLst>
              <a:ext uri="{FF2B5EF4-FFF2-40B4-BE49-F238E27FC236}">
                <a16:creationId xmlns:a16="http://schemas.microsoft.com/office/drawing/2014/main" id="{6F5CFBAE-8E6D-B34F-AEF3-6D879B20AB43}"/>
              </a:ext>
            </a:extLst>
          </p:cNvPr>
          <p:cNvPicPr>
            <a:picLocks noChangeAspect="1"/>
          </p:cNvPicPr>
          <p:nvPr/>
        </p:nvPicPr>
        <p:blipFill>
          <a:blip r:embed="rId4"/>
          <a:stretch>
            <a:fillRect/>
          </a:stretch>
        </p:blipFill>
        <p:spPr>
          <a:xfrm>
            <a:off x="2152650" y="577850"/>
            <a:ext cx="4838700" cy="3987800"/>
          </a:xfrm>
          <a:prstGeom prst="rect">
            <a:avLst/>
          </a:prstGeom>
        </p:spPr>
      </p:pic>
    </p:spTree>
    <p:extLst>
      <p:ext uri="{BB962C8B-B14F-4D97-AF65-F5344CB8AC3E}">
        <p14:creationId xmlns:p14="http://schemas.microsoft.com/office/powerpoint/2010/main" val="999675997"/>
      </p:ext>
    </p:extLst>
  </p:cSld>
  <p:clrMapOvr>
    <a:masterClrMapping/>
  </p:clrMapOvr>
</p:sld>
</file>

<file path=ppt/theme/theme1.xml><?xml version="1.0" encoding="utf-8"?>
<a:theme xmlns:a="http://schemas.openxmlformats.org/drawingml/2006/main" name="MariaDB">
  <a:themeElements>
    <a:clrScheme name="MariaDB 1">
      <a:dk1>
        <a:srgbClr val="000000"/>
      </a:dk1>
      <a:lt1>
        <a:srgbClr val="FFFFFF"/>
      </a:lt1>
      <a:dk2>
        <a:srgbClr val="595959"/>
      </a:dk2>
      <a:lt2>
        <a:srgbClr val="EEEEEE"/>
      </a:lt2>
      <a:accent1>
        <a:srgbClr val="003445"/>
      </a:accent1>
      <a:accent2>
        <a:srgbClr val="2F99A3"/>
      </a:accent2>
      <a:accent3>
        <a:srgbClr val="ABC749"/>
      </a:accent3>
      <a:accent4>
        <a:srgbClr val="96DDCF"/>
      </a:accent4>
      <a:accent5>
        <a:srgbClr val="0E6488"/>
      </a:accent5>
      <a:accent6>
        <a:srgbClr val="414F61"/>
      </a:accent6>
      <a:hlink>
        <a:srgbClr val="0097A7"/>
      </a:hlink>
      <a:folHlink>
        <a:srgbClr val="2F99A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807</TotalTime>
  <Words>306</Words>
  <Application>Microsoft Macintosh PowerPoint</Application>
  <PresentationFormat>On-screen Show (16:9)</PresentationFormat>
  <Paragraphs>36</Paragraphs>
  <Slides>20</Slides>
  <Notes>10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20</vt:i4>
      </vt:variant>
    </vt:vector>
  </HeadingPairs>
  <TitlesOfParts>
    <vt:vector size="22" baseType="lpstr">
      <vt:lpstr>Arial</vt:lpstr>
      <vt:lpstr>MariaDB</vt:lpstr>
      <vt:lpstr>MaxScale binlog Server</vt:lpstr>
      <vt:lpstr>MariaDB Replication Cases of Use  </vt:lpstr>
      <vt:lpstr>Challenge When Adding Many Replicas</vt:lpstr>
      <vt:lpstr>MaxScale binlog Server</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Intuit - Internal Discussion Deck</dc:title>
  <dc:subject/>
  <dc:creator/>
  <cp:keywords/>
  <dc:description/>
  <cp:lastModifiedBy>Alejandro Infanzon</cp:lastModifiedBy>
  <cp:revision>50</cp:revision>
  <dcterms:modified xsi:type="dcterms:W3CDTF">2020-09-16T03:18:37Z</dcterms:modified>
  <cp:category/>
</cp:coreProperties>
</file>